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5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6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7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8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  <p:sldMasterId id="2147483678" r:id="rId4"/>
    <p:sldMasterId id="2147483691" r:id="rId5"/>
    <p:sldMasterId id="2147483703" r:id="rId6"/>
    <p:sldMasterId id="2147483728" r:id="rId7"/>
    <p:sldMasterId id="2147483741" r:id="rId8"/>
    <p:sldMasterId id="2147483747" r:id="rId9"/>
  </p:sldMasterIdLst>
  <p:notesMasterIdLst>
    <p:notesMasterId r:id="rId18"/>
  </p:notesMasterIdLst>
  <p:sldIdLst>
    <p:sldId id="311" r:id="rId10"/>
    <p:sldId id="283" r:id="rId11"/>
    <p:sldId id="305" r:id="rId12"/>
    <p:sldId id="304" r:id="rId13"/>
    <p:sldId id="294" r:id="rId14"/>
    <p:sldId id="310" r:id="rId15"/>
    <p:sldId id="303" r:id="rId16"/>
    <p:sldId id="261" r:id="rId17"/>
  </p:sldIdLst>
  <p:sldSz cx="12192000" cy="6858000"/>
  <p:notesSz cx="6858000" cy="9144000"/>
  <p:defaultTextStyle>
    <a:defPPr>
      <a:defRPr lang="zh-TW"/>
    </a:defPPr>
    <a:lvl1pPr marL="0" algn="l" defTabSz="91428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143" algn="l" defTabSz="91428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430" algn="l" defTabSz="91428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573" algn="l" defTabSz="91428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718" algn="l" defTabSz="91428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2858" algn="l" defTabSz="91428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143" algn="l" defTabSz="91428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omepage" id="{C663E3F4-5745-402B-9D4A-1AA4472ECE1E}">
          <p14:sldIdLst>
            <p14:sldId id="311"/>
          </p14:sldIdLst>
        </p14:section>
        <p14:section name="Agenda" id="{152CAB96-3CDD-441D-84AD-E2D74C294DCD}">
          <p14:sldIdLst/>
        </p14:section>
        <p14:section name="Chapter Pages" id="{8060A23F-294C-4E34-9642-10817B39A8CE}">
          <p14:sldIdLst>
            <p14:sldId id="283"/>
            <p14:sldId id="305"/>
            <p14:sldId id="304"/>
            <p14:sldId id="294"/>
            <p14:sldId id="310"/>
            <p14:sldId id="303"/>
          </p14:sldIdLst>
        </p14:section>
        <p14:section name="Content Pages" id="{406852BB-8C5C-4A76-B72A-EFE0E805A0B0}">
          <p14:sldIdLst/>
        </p14:section>
        <p14:section name="Cover Pages" id="{8741F5E8-A07C-4F1A-9ACF-EEE022A99D92}">
          <p14:sldIdLst/>
        </p14:section>
        <p14:section name="Last Page" id="{0C41BE7C-C0BC-44F8-96F0-28D422BCB037}">
          <p14:sldIdLst>
            <p14:sldId id="261"/>
          </p14:sldIdLst>
        </p14:section>
        <p14:section name="Logo" id="{5137EE21-991F-4BEC-8CBA-A85F6D6EC3E9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  <a:srgbClr val="CCFF33"/>
    <a:srgbClr val="0066FF"/>
    <a:srgbClr val="66FFFF"/>
    <a:srgbClr val="FF3300"/>
    <a:srgbClr val="0B12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18" autoAdjust="0"/>
    <p:restoredTop sz="85645" autoAdjust="0"/>
  </p:normalViewPr>
  <p:slideViewPr>
    <p:cSldViewPr snapToGrid="0">
      <p:cViewPr varScale="1">
        <p:scale>
          <a:sx n="95" d="100"/>
          <a:sy n="95" d="100"/>
        </p:scale>
        <p:origin x="1212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10" Type="http://schemas.openxmlformats.org/officeDocument/2006/relationships/slide" Target="slides/slide1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g>
</file>

<file path=ppt/media/image20.pn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jpeg>
</file>

<file path=ppt/media/image6.pn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9A00F5-6392-450F-A66E-2E04FAE5BBE1}" type="datetimeFigureOut">
              <a:rPr lang="zh-TW" altLang="en-US" smtClean="0"/>
              <a:t>2022/11/14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3B561-04F8-4461-802A-AD56D9A914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2461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3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30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73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18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58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43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﻿庫房在上半年引進了移動式和後推式料架，主要目的是為了增加庫區的儲存空間；接著會在引進堆高機式和拖板車式的</a:t>
            </a:r>
            <a:r>
              <a:rPr lang="en-US" altLang="zh-TW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AMR</a:t>
            </a:r>
            <a:r>
              <a:rPr lang="zh-TW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來協助貨物搬運，減輕人力的負擔；</a:t>
            </a:r>
            <a:endParaRPr lang="en-US" altLang="zh-TW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altLang="zh-TW" dirty="0" smtClean="0"/>
          </a:p>
          <a:p>
            <a:r>
              <a:rPr lang="zh-TW" altLang="en-US" dirty="0" smtClean="0"/>
              <a:t>物流在上半年完成了庫區儲存空間的改造</a:t>
            </a:r>
            <a:r>
              <a:rPr lang="en-US" altLang="zh-TW" dirty="0" smtClean="0"/>
              <a:t>, </a:t>
            </a:r>
            <a:r>
              <a:rPr lang="zh-TW" altLang="en-US" dirty="0" smtClean="0"/>
              <a:t>引進了移動式和後推式料架</a:t>
            </a:r>
            <a:r>
              <a:rPr lang="en-US" altLang="zh-TW" dirty="0" smtClean="0"/>
              <a:t>, </a:t>
            </a:r>
            <a:r>
              <a:rPr lang="zh-TW" altLang="en-US" dirty="0" smtClean="0"/>
              <a:t>其中的移動式料架可以使用電動模式來自動開啟走道</a:t>
            </a:r>
            <a:r>
              <a:rPr lang="en-US" altLang="zh-TW" dirty="0" smtClean="0"/>
              <a:t>;</a:t>
            </a:r>
            <a:r>
              <a:rPr lang="en-US" altLang="zh-TW" baseline="0" dirty="0" smtClean="0"/>
              <a:t> </a:t>
            </a:r>
            <a:r>
              <a:rPr lang="zh-TW" altLang="en-US" dirty="0" smtClean="0"/>
              <a:t>接下來在</a:t>
            </a:r>
            <a:r>
              <a:rPr lang="en-US" altLang="zh-TW" dirty="0" smtClean="0"/>
              <a:t>12</a:t>
            </a:r>
            <a:r>
              <a:rPr lang="zh-TW" altLang="en-US" dirty="0" smtClean="0"/>
              <a:t>月初就會有協助搬運的</a:t>
            </a:r>
            <a:r>
              <a:rPr lang="en-US" altLang="zh-TW" dirty="0" smtClean="0"/>
              <a:t>AMR</a:t>
            </a:r>
            <a:r>
              <a:rPr lang="zh-TW" altLang="en-US" dirty="0" smtClean="0"/>
              <a:t>進到庫區來做學習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3B561-04F8-4461-802A-AD56D9A91493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72036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在物流庫區</a:t>
            </a:r>
            <a:r>
              <a:rPr lang="zh-TW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，硬體設備會有</a:t>
            </a:r>
            <a:r>
              <a:rPr lang="zh-TW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不同的配置，像是</a:t>
            </a:r>
            <a:r>
              <a:rPr lang="en-US" altLang="zh-TW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K7 3F</a:t>
            </a:r>
            <a:r>
              <a:rPr lang="zh-TW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材料庫區配置自動搬運設備，</a:t>
            </a:r>
            <a:r>
              <a:rPr lang="en-US" altLang="zh-TW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K14A</a:t>
            </a:r>
            <a:r>
              <a:rPr lang="zh-TW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膠餅冷庫則是自動料架，而在成品的</a:t>
            </a:r>
            <a:r>
              <a:rPr lang="en-US" altLang="zh-TW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K14A DS</a:t>
            </a:r>
            <a:r>
              <a:rPr lang="zh-TW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倉和</a:t>
            </a:r>
            <a:r>
              <a:rPr lang="en-US" altLang="zh-TW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K17 </a:t>
            </a:r>
            <a:r>
              <a:rPr lang="zh-TW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成品庫區就配置自動料架和自動搬運設備；</a:t>
            </a:r>
            <a:endParaRPr lang="en-US" altLang="zh-TW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altLang="zh-TW" dirty="0" smtClean="0"/>
          </a:p>
          <a:p>
            <a:r>
              <a:rPr lang="zh-TW" altLang="en-US" dirty="0" smtClean="0"/>
              <a:t>目前已規劃有新式料架和自動搬運設備的庫區</a:t>
            </a:r>
            <a:r>
              <a:rPr lang="en-US" altLang="zh-TW" dirty="0" smtClean="0"/>
              <a:t>, </a:t>
            </a:r>
            <a:r>
              <a:rPr lang="zh-TW" altLang="en-US" dirty="0" smtClean="0"/>
              <a:t>包含</a:t>
            </a:r>
            <a:r>
              <a:rPr lang="en-US" altLang="zh-TW" dirty="0" smtClean="0"/>
              <a:t>4</a:t>
            </a:r>
            <a:r>
              <a:rPr lang="zh-TW" altLang="en-US" dirty="0" smtClean="0"/>
              <a:t>個庫區</a:t>
            </a:r>
            <a:r>
              <a:rPr lang="en-US" altLang="zh-TW" dirty="0" smtClean="0"/>
              <a:t>,</a:t>
            </a:r>
            <a:r>
              <a:rPr lang="en-US" altLang="zh-TW" baseline="0" dirty="0" smtClean="0"/>
              <a:t> 2</a:t>
            </a:r>
            <a:r>
              <a:rPr lang="zh-TW" altLang="en-US" baseline="0" dirty="0" smtClean="0"/>
              <a:t>個材料</a:t>
            </a:r>
            <a:r>
              <a:rPr lang="en-US" altLang="zh-TW" baseline="0" dirty="0" smtClean="0"/>
              <a:t>, 2</a:t>
            </a:r>
            <a:r>
              <a:rPr lang="zh-TW" altLang="en-US" baseline="0" dirty="0" smtClean="0"/>
              <a:t>個成品</a:t>
            </a:r>
            <a:r>
              <a:rPr lang="en-US" altLang="zh-TW" baseline="0" dirty="0" smtClean="0"/>
              <a:t>; </a:t>
            </a:r>
            <a:r>
              <a:rPr lang="zh-TW" altLang="en-US" baseline="0" dirty="0" smtClean="0"/>
              <a:t>但庫區的料架和搬運設備配置不全部相同</a:t>
            </a:r>
            <a:r>
              <a:rPr lang="en-US" altLang="zh-TW" baseline="0" dirty="0" smtClean="0"/>
              <a:t>, </a:t>
            </a:r>
            <a:r>
              <a:rPr lang="zh-TW" altLang="en-US" baseline="0" dirty="0" smtClean="0"/>
              <a:t>像</a:t>
            </a:r>
            <a:r>
              <a:rPr lang="en-US" altLang="zh-TW" baseline="0" dirty="0" smtClean="0"/>
              <a:t>K7-3F </a:t>
            </a:r>
            <a:r>
              <a:rPr lang="zh-TW" altLang="en-US" baseline="0" dirty="0" smtClean="0"/>
              <a:t>材料庫區</a:t>
            </a:r>
            <a:r>
              <a:rPr lang="en-US" altLang="zh-TW" baseline="0" dirty="0" smtClean="0"/>
              <a:t>, </a:t>
            </a:r>
            <a:r>
              <a:rPr lang="zh-TW" altLang="en-US" baseline="0" dirty="0" smtClean="0"/>
              <a:t>只有自動搬運設備</a:t>
            </a:r>
            <a:r>
              <a:rPr lang="en-US" altLang="zh-TW" baseline="0" dirty="0" smtClean="0"/>
              <a:t>, K17</a:t>
            </a:r>
            <a:r>
              <a:rPr lang="zh-TW" altLang="en-US" baseline="0" dirty="0" smtClean="0"/>
              <a:t> 成品庫區就移動式料架和自動搬運設備都有配置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3B561-04F8-4461-802A-AD56D9A91493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513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團隊正在</a:t>
            </a:r>
            <a:r>
              <a:rPr lang="zh-TW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打造一個高適應性的系統，它承接上游的倉儲管理系統的請求，並依照庫區不同的配置狀況來驅動設備運作；</a:t>
            </a:r>
            <a:endParaRPr lang="en-US" altLang="zh-TW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altLang="zh-TW" dirty="0" smtClean="0"/>
          </a:p>
          <a:p>
            <a:r>
              <a:rPr lang="zh-TW" altLang="en-US" dirty="0" smtClean="0"/>
              <a:t>我們團隊正在打造一套高適應性的系統</a:t>
            </a:r>
            <a:r>
              <a:rPr lang="en-US" altLang="zh-TW" dirty="0" smtClean="0"/>
              <a:t>, </a:t>
            </a:r>
            <a:r>
              <a:rPr lang="zh-TW" altLang="en-US" dirty="0" smtClean="0"/>
              <a:t>以貨運搬運為例</a:t>
            </a:r>
            <a:r>
              <a:rPr lang="en-US" altLang="zh-TW" dirty="0" smtClean="0"/>
              <a:t>, </a:t>
            </a:r>
            <a:r>
              <a:rPr lang="zh-TW" altLang="en-US" dirty="0" smtClean="0"/>
              <a:t>未來物流庫區會自動料架和自動搬運協同作業</a:t>
            </a:r>
            <a:r>
              <a:rPr lang="en-US" altLang="zh-TW" dirty="0" smtClean="0"/>
              <a:t>, </a:t>
            </a:r>
            <a:r>
              <a:rPr lang="zh-TW" altLang="en-US" dirty="0" smtClean="0"/>
              <a:t>在控制中心接收倉儲管理系統的搬運請求後</a:t>
            </a:r>
            <a:r>
              <a:rPr lang="en-US" altLang="zh-TW" dirty="0" smtClean="0"/>
              <a:t>, </a:t>
            </a:r>
            <a:r>
              <a:rPr lang="zh-TW" altLang="en-US" dirty="0" smtClean="0"/>
              <a:t>依照廠區的配置來驅動硬體設備</a:t>
            </a:r>
            <a:r>
              <a:rPr lang="en-US" altLang="zh-TW" dirty="0" smtClean="0"/>
              <a:t>, </a:t>
            </a:r>
            <a:r>
              <a:rPr lang="zh-TW" altLang="en-US" dirty="0" smtClean="0"/>
              <a:t>扮演居中整合的角色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3B561-04F8-4461-802A-AD56D9A91493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42454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系統的運作會依照庫區硬體設備的配置方式</a:t>
            </a:r>
            <a:r>
              <a:rPr lang="en-US" altLang="zh-TW" dirty="0" smtClean="0"/>
              <a:t>, </a:t>
            </a:r>
            <a:r>
              <a:rPr lang="zh-TW" altLang="en-US" dirty="0" smtClean="0"/>
              <a:t>來驅動設備作動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3B561-04F8-4461-802A-AD56D9A91493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6719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做為人員和設備</a:t>
            </a:r>
            <a:r>
              <a:rPr lang="en-US" altLang="zh-TW" dirty="0" smtClean="0"/>
              <a:t>, </a:t>
            </a:r>
            <a:r>
              <a:rPr lang="zh-TW" altLang="en-US" dirty="0" smtClean="0"/>
              <a:t>設備和設備之間溝通的橋樑</a:t>
            </a:r>
            <a:r>
              <a:rPr lang="en-US" altLang="zh-TW" dirty="0" smtClean="0"/>
              <a:t>, </a:t>
            </a:r>
            <a:r>
              <a:rPr lang="zh-TW" altLang="en-US" dirty="0" smtClean="0"/>
              <a:t>以達到人機協作的目標</a:t>
            </a:r>
            <a:endParaRPr lang="en-US" altLang="zh-TW" dirty="0" smtClean="0"/>
          </a:p>
          <a:p>
            <a:r>
              <a:rPr lang="zh-TW" altLang="en-US" dirty="0" smtClean="0"/>
              <a:t>可以彈性調整庫區設備</a:t>
            </a:r>
            <a:r>
              <a:rPr lang="en-US" altLang="zh-TW" dirty="0" smtClean="0"/>
              <a:t>, </a:t>
            </a:r>
            <a:r>
              <a:rPr lang="zh-TW" altLang="en-US" dirty="0" smtClean="0"/>
              <a:t>新機入廠</a:t>
            </a:r>
            <a:r>
              <a:rPr lang="en-US" altLang="zh-TW" dirty="0" smtClean="0"/>
              <a:t>, </a:t>
            </a:r>
            <a:r>
              <a:rPr lang="zh-TW" altLang="en-US" dirty="0" smtClean="0"/>
              <a:t>設定即可上線</a:t>
            </a:r>
            <a:endParaRPr lang="en-US" altLang="zh-TW" dirty="0" smtClean="0"/>
          </a:p>
          <a:p>
            <a:r>
              <a:rPr lang="zh-TW" altLang="en-US" dirty="0" smtClean="0"/>
              <a:t>提供標準化服務</a:t>
            </a:r>
            <a:r>
              <a:rPr lang="en-US" altLang="zh-TW" dirty="0" smtClean="0"/>
              <a:t>, </a:t>
            </a:r>
            <a:r>
              <a:rPr lang="zh-TW" altLang="en-US" dirty="0" smtClean="0"/>
              <a:t>可以減少開發時間</a:t>
            </a:r>
            <a:r>
              <a:rPr lang="en-US" altLang="zh-TW" dirty="0" smtClean="0"/>
              <a:t>, </a:t>
            </a:r>
            <a:r>
              <a:rPr lang="zh-TW" altLang="en-US" dirty="0" smtClean="0"/>
              <a:t>加速佈署</a:t>
            </a:r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3B561-04F8-4461-802A-AD56D9A91493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75866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43" indent="0" algn="ctr">
              <a:buNone/>
              <a:defRPr sz="2000"/>
            </a:lvl2pPr>
            <a:lvl3pPr marL="914286" indent="0" algn="ctr">
              <a:buNone/>
              <a:defRPr sz="1900"/>
            </a:lvl3pPr>
            <a:lvl4pPr marL="1371430" indent="0" algn="ctr">
              <a:buNone/>
              <a:defRPr sz="1600"/>
            </a:lvl4pPr>
            <a:lvl5pPr marL="1828573" indent="0" algn="ctr">
              <a:buNone/>
              <a:defRPr sz="1600"/>
            </a:lvl5pPr>
            <a:lvl6pPr marL="2285718" indent="0" algn="ctr">
              <a:buNone/>
              <a:defRPr sz="1600"/>
            </a:lvl6pPr>
            <a:lvl7pPr marL="2742858" indent="0" algn="ctr">
              <a:buNone/>
              <a:defRPr sz="1600"/>
            </a:lvl7pPr>
            <a:lvl8pPr marL="3200000" indent="0" algn="ctr">
              <a:buNone/>
              <a:defRPr sz="1600"/>
            </a:lvl8pPr>
            <a:lvl9pPr marL="3657143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7B2B6-581F-4C8D-B9F4-8A0EFF7AE4A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文字方塊 6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5455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7B2B6-581F-4C8D-B9F4-8A0EFF7AE4A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文字方塊 6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8553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2" y="365131"/>
            <a:ext cx="2628900" cy="5811839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3" y="365131"/>
            <a:ext cx="7734300" cy="5811839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7B2B6-581F-4C8D-B9F4-8A0EFF7AE4A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文字方塊 6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76611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43" indent="0" algn="ctr">
              <a:buNone/>
              <a:defRPr sz="2000"/>
            </a:lvl2pPr>
            <a:lvl3pPr marL="914286" indent="0" algn="ctr">
              <a:buNone/>
              <a:defRPr sz="1900"/>
            </a:lvl3pPr>
            <a:lvl4pPr marL="1371430" indent="0" algn="ctr">
              <a:buNone/>
              <a:defRPr sz="1600"/>
            </a:lvl4pPr>
            <a:lvl5pPr marL="1828573" indent="0" algn="ctr">
              <a:buNone/>
              <a:defRPr sz="1600"/>
            </a:lvl5pPr>
            <a:lvl6pPr marL="2285718" indent="0" algn="ctr">
              <a:buNone/>
              <a:defRPr sz="1600"/>
            </a:lvl6pPr>
            <a:lvl7pPr marL="2742858" indent="0" algn="ctr">
              <a:buNone/>
              <a:defRPr sz="1600"/>
            </a:lvl7pPr>
            <a:lvl8pPr marL="3200000" indent="0" algn="ctr">
              <a:buNone/>
              <a:defRPr sz="1600"/>
            </a:lvl8pPr>
            <a:lvl9pPr marL="3657143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19B093F-DDD8-4FA1-B0B2-6BD78FD0BB3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字方塊 6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8972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19B093F-DDD8-4FA1-B0B2-6BD78FD0BB3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字方塊 6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0522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5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43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28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37143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57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7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85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1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19B093F-DDD8-4FA1-B0B2-6BD78FD0BB3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字方塊 6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90369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19B093F-DDD8-4FA1-B0B2-6BD78FD0BB3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字方塊 7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7950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3" indent="0">
              <a:buNone/>
              <a:defRPr sz="2000" b="1"/>
            </a:lvl2pPr>
            <a:lvl3pPr marL="914286" indent="0">
              <a:buNone/>
              <a:defRPr sz="1900" b="1"/>
            </a:lvl3pPr>
            <a:lvl4pPr marL="1371430" indent="0">
              <a:buNone/>
              <a:defRPr sz="1600" b="1"/>
            </a:lvl4pPr>
            <a:lvl5pPr marL="1828573" indent="0">
              <a:buNone/>
              <a:defRPr sz="1600" b="1"/>
            </a:lvl5pPr>
            <a:lvl6pPr marL="2285718" indent="0">
              <a:buNone/>
              <a:defRPr sz="1600" b="1"/>
            </a:lvl6pPr>
            <a:lvl7pPr marL="2742858" indent="0">
              <a:buNone/>
              <a:defRPr sz="1600" b="1"/>
            </a:lvl7pPr>
            <a:lvl8pPr marL="3200000" indent="0">
              <a:buNone/>
              <a:defRPr sz="1600" b="1"/>
            </a:lvl8pPr>
            <a:lvl9pPr marL="3657143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3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3" indent="0">
              <a:buNone/>
              <a:defRPr sz="2000" b="1"/>
            </a:lvl2pPr>
            <a:lvl3pPr marL="914286" indent="0">
              <a:buNone/>
              <a:defRPr sz="1900" b="1"/>
            </a:lvl3pPr>
            <a:lvl4pPr marL="1371430" indent="0">
              <a:buNone/>
              <a:defRPr sz="1600" b="1"/>
            </a:lvl4pPr>
            <a:lvl5pPr marL="1828573" indent="0">
              <a:buNone/>
              <a:defRPr sz="1600" b="1"/>
            </a:lvl5pPr>
            <a:lvl6pPr marL="2285718" indent="0">
              <a:buNone/>
              <a:defRPr sz="1600" b="1"/>
            </a:lvl6pPr>
            <a:lvl7pPr marL="2742858" indent="0">
              <a:buNone/>
              <a:defRPr sz="1600" b="1"/>
            </a:lvl7pPr>
            <a:lvl8pPr marL="3200000" indent="0">
              <a:buNone/>
              <a:defRPr sz="1600" b="1"/>
            </a:lvl8pPr>
            <a:lvl9pPr marL="3657143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3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19B093F-DDD8-4FA1-B0B2-6BD78FD0BB3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文字方塊 9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72437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文字方塊 1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19B093F-DDD8-4FA1-B0B2-6BD78FD0BB3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7329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19B093F-DDD8-4FA1-B0B2-6BD78FD0BB3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文字方塊 4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50509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32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3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43" indent="0">
              <a:buNone/>
              <a:defRPr sz="1500"/>
            </a:lvl2pPr>
            <a:lvl3pPr marL="914286" indent="0">
              <a:buNone/>
              <a:defRPr sz="1200"/>
            </a:lvl3pPr>
            <a:lvl4pPr marL="1371430" indent="0">
              <a:buNone/>
              <a:defRPr sz="1100"/>
            </a:lvl4pPr>
            <a:lvl5pPr marL="1828573" indent="0">
              <a:buNone/>
              <a:defRPr sz="1100"/>
            </a:lvl5pPr>
            <a:lvl6pPr marL="2285718" indent="0">
              <a:buNone/>
              <a:defRPr sz="1100"/>
            </a:lvl6pPr>
            <a:lvl7pPr marL="2742858" indent="0">
              <a:buNone/>
              <a:defRPr sz="1100"/>
            </a:lvl7pPr>
            <a:lvl8pPr marL="3200000" indent="0">
              <a:buNone/>
              <a:defRPr sz="1100"/>
            </a:lvl8pPr>
            <a:lvl9pPr marL="3657143" indent="0">
              <a:buNone/>
              <a:defRPr sz="11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19B093F-DDD8-4FA1-B0B2-6BD78FD0BB3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字方塊 7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8125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7B2B6-581F-4C8D-B9F4-8A0EFF7AE4A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文字方塊 6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22761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32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43" indent="0">
              <a:buNone/>
              <a:defRPr sz="2800"/>
            </a:lvl2pPr>
            <a:lvl3pPr marL="914286" indent="0">
              <a:buNone/>
              <a:defRPr sz="2400"/>
            </a:lvl3pPr>
            <a:lvl4pPr marL="1371430" indent="0">
              <a:buNone/>
              <a:defRPr sz="2000"/>
            </a:lvl4pPr>
            <a:lvl5pPr marL="1828573" indent="0">
              <a:buNone/>
              <a:defRPr sz="2000"/>
            </a:lvl5pPr>
            <a:lvl6pPr marL="2285718" indent="0">
              <a:buNone/>
              <a:defRPr sz="2000"/>
            </a:lvl6pPr>
            <a:lvl7pPr marL="2742858" indent="0">
              <a:buNone/>
              <a:defRPr sz="2000"/>
            </a:lvl7pPr>
            <a:lvl8pPr marL="3200000" indent="0">
              <a:buNone/>
              <a:defRPr sz="2000"/>
            </a:lvl8pPr>
            <a:lvl9pPr marL="3657143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3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43" indent="0">
              <a:buNone/>
              <a:defRPr sz="1500"/>
            </a:lvl2pPr>
            <a:lvl3pPr marL="914286" indent="0">
              <a:buNone/>
              <a:defRPr sz="1200"/>
            </a:lvl3pPr>
            <a:lvl4pPr marL="1371430" indent="0">
              <a:buNone/>
              <a:defRPr sz="1100"/>
            </a:lvl4pPr>
            <a:lvl5pPr marL="1828573" indent="0">
              <a:buNone/>
              <a:defRPr sz="1100"/>
            </a:lvl5pPr>
            <a:lvl6pPr marL="2285718" indent="0">
              <a:buNone/>
              <a:defRPr sz="1100"/>
            </a:lvl6pPr>
            <a:lvl7pPr marL="2742858" indent="0">
              <a:buNone/>
              <a:defRPr sz="1100"/>
            </a:lvl7pPr>
            <a:lvl8pPr marL="3200000" indent="0">
              <a:buNone/>
              <a:defRPr sz="1100"/>
            </a:lvl8pPr>
            <a:lvl9pPr marL="3657143" indent="0">
              <a:buNone/>
              <a:defRPr sz="11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19B093F-DDD8-4FA1-B0B2-6BD78FD0BB3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字方塊 7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8554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19B093F-DDD8-4FA1-B0B2-6BD78FD0BB3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字方塊 6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71876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2" y="365131"/>
            <a:ext cx="2628900" cy="5811839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3" y="365131"/>
            <a:ext cx="7734300" cy="581183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19B093F-DDD8-4FA1-B0B2-6BD78FD0BB3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字方塊 6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51354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 hasCustomPrompt="1"/>
          </p:nvPr>
        </p:nvSpPr>
        <p:spPr>
          <a:xfrm>
            <a:off x="527613" y="1052741"/>
            <a:ext cx="5467019" cy="5124227"/>
          </a:xfrm>
        </p:spPr>
        <p:txBody>
          <a:bodyPr/>
          <a:lstStyle>
            <a:lvl1pPr marL="301327" indent="-301327">
              <a:buClr>
                <a:schemeClr val="accent5"/>
              </a:buClr>
              <a:buFont typeface="Arial"/>
              <a:buChar char="•"/>
              <a:tabLst/>
              <a:defRPr/>
            </a:lvl1pPr>
            <a:lvl2pPr marL="578634" indent="-289367">
              <a:buClr>
                <a:schemeClr val="accent5"/>
              </a:buClr>
              <a:buFont typeface="Arial"/>
              <a:buChar char="•"/>
              <a:defRPr/>
            </a:lvl2pPr>
            <a:lvl3pPr marL="826742" indent="-206828">
              <a:buClr>
                <a:schemeClr val="accent5"/>
              </a:buClr>
              <a:buFont typeface="Arial"/>
              <a:buChar char="•"/>
              <a:defRPr/>
            </a:lvl3pPr>
            <a:lvl4pPr marL="1033441" indent="-206828">
              <a:buClr>
                <a:schemeClr val="accent5"/>
              </a:buClr>
              <a:buFont typeface="Arial"/>
              <a:buChar char="•"/>
              <a:defRPr/>
            </a:lvl4pPr>
          </a:lstStyle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  <p:sp>
        <p:nvSpPr>
          <p:cNvPr id="8" name="內容版面配置區 2"/>
          <p:cNvSpPr>
            <a:spLocks noGrp="1"/>
          </p:cNvSpPr>
          <p:nvPr>
            <p:ph sz="half" idx="13" hasCustomPrompt="1"/>
          </p:nvPr>
        </p:nvSpPr>
        <p:spPr>
          <a:xfrm>
            <a:off x="6133985" y="1052741"/>
            <a:ext cx="5467019" cy="5124227"/>
          </a:xfrm>
        </p:spPr>
        <p:txBody>
          <a:bodyPr/>
          <a:lstStyle>
            <a:lvl1pPr marL="284440" indent="-267372">
              <a:buClr>
                <a:schemeClr val="accent5"/>
              </a:buClr>
              <a:buFont typeface="Arial"/>
              <a:buChar char="•"/>
              <a:tabLst/>
              <a:defRPr/>
            </a:lvl1pPr>
            <a:lvl2pPr marL="578634" indent="-289367">
              <a:buClr>
                <a:schemeClr val="accent5"/>
              </a:buClr>
              <a:buFont typeface="Arial"/>
              <a:buChar char="•"/>
              <a:defRPr/>
            </a:lvl2pPr>
            <a:lvl3pPr marL="826742" indent="-206828">
              <a:buClr>
                <a:schemeClr val="accent5"/>
              </a:buClr>
              <a:buFont typeface="Arial"/>
              <a:buChar char="•"/>
              <a:defRPr/>
            </a:lvl3pPr>
            <a:lvl4pPr marL="1033441" indent="-206828">
              <a:buClr>
                <a:schemeClr val="accent5"/>
              </a:buClr>
              <a:buFont typeface="Arial"/>
              <a:buChar char="•"/>
              <a:defRPr/>
            </a:lvl4pPr>
          </a:lstStyle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8119615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 dirty="0"/>
          </a:p>
        </p:txBody>
      </p:sp>
      <p:sp>
        <p:nvSpPr>
          <p:cNvPr id="4" name="文字版面配置區 2"/>
          <p:cNvSpPr>
            <a:spLocks noGrp="1"/>
          </p:cNvSpPr>
          <p:nvPr>
            <p:ph idx="1" hasCustomPrompt="1"/>
          </p:nvPr>
        </p:nvSpPr>
        <p:spPr>
          <a:xfrm>
            <a:off x="527390" y="1052741"/>
            <a:ext cx="11073231" cy="5124227"/>
          </a:xfrm>
          <a:prstGeom prst="rect">
            <a:avLst/>
          </a:prstGeom>
        </p:spPr>
        <p:txBody>
          <a:bodyPr vert="horz" lIns="140016" tIns="70013" rIns="140016" bIns="70013" rtlCol="0">
            <a:normAutofit/>
          </a:bodyPr>
          <a:lstStyle/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627340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133041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clude th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27550" y="332656"/>
            <a:ext cx="4245703" cy="1152128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 hasCustomPrompt="1"/>
          </p:nvPr>
        </p:nvSpPr>
        <p:spPr>
          <a:xfrm>
            <a:off x="5184145" y="987570"/>
            <a:ext cx="6172201" cy="4873625"/>
          </a:xfrm>
        </p:spPr>
        <p:txBody>
          <a:bodyPr/>
          <a:lstStyle>
            <a:lvl1pPr marL="301327" indent="-301327">
              <a:buClr>
                <a:schemeClr val="accent5"/>
              </a:buClr>
              <a:buFont typeface="Arial"/>
              <a:buChar char="•"/>
              <a:tabLst/>
              <a:defRPr sz="3900"/>
            </a:lvl1pPr>
            <a:lvl2pPr marL="578634" indent="-289367">
              <a:buClr>
                <a:schemeClr val="accent5"/>
              </a:buClr>
              <a:buFont typeface="Arial"/>
              <a:buChar char="•"/>
              <a:defRPr sz="3300" baseline="0"/>
            </a:lvl2pPr>
            <a:lvl3pPr marL="826742" indent="-206828">
              <a:buClr>
                <a:schemeClr val="accent5"/>
              </a:buClr>
              <a:buFont typeface="Arial"/>
              <a:buChar char="•"/>
              <a:defRPr sz="2800" baseline="0"/>
            </a:lvl3pPr>
            <a:lvl4pPr marL="1033441" indent="-206828">
              <a:buClr>
                <a:schemeClr val="accent5"/>
              </a:buClr>
              <a:buFont typeface="Arial"/>
              <a:buChar char="•"/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27550" y="1556807"/>
            <a:ext cx="4245703" cy="4312196"/>
          </a:xfrm>
        </p:spPr>
        <p:txBody>
          <a:bodyPr/>
          <a:lstStyle>
            <a:lvl1pPr marL="0" indent="0">
              <a:buNone/>
              <a:defRPr sz="2000"/>
            </a:lvl1pPr>
            <a:lvl2pPr marL="524994" indent="0">
              <a:buNone/>
              <a:defRPr sz="1700"/>
            </a:lvl2pPr>
            <a:lvl3pPr marL="1049890" indent="0">
              <a:buNone/>
              <a:defRPr sz="1500"/>
            </a:lvl3pPr>
            <a:lvl4pPr marL="1574819" indent="0">
              <a:buNone/>
              <a:defRPr sz="1200"/>
            </a:lvl4pPr>
            <a:lvl5pPr marL="2099798" indent="0">
              <a:buNone/>
              <a:defRPr sz="1200"/>
            </a:lvl5pPr>
            <a:lvl6pPr marL="2624812" indent="0">
              <a:buNone/>
              <a:defRPr sz="1200"/>
            </a:lvl6pPr>
            <a:lvl7pPr marL="3149669" indent="0">
              <a:buNone/>
              <a:defRPr sz="1200"/>
            </a:lvl7pPr>
            <a:lvl8pPr marL="3674671" indent="0">
              <a:buNone/>
              <a:defRPr sz="1200"/>
            </a:lvl8pPr>
            <a:lvl9pPr marL="4199610" indent="0">
              <a:buNone/>
              <a:defRPr sz="12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308838279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th the title of th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4943881" y="987570"/>
            <a:ext cx="6412047" cy="4873625"/>
          </a:xfrm>
        </p:spPr>
        <p:txBody>
          <a:bodyPr>
            <a:normAutofit/>
          </a:bodyPr>
          <a:lstStyle>
            <a:lvl1pPr marL="0" indent="0">
              <a:buNone/>
              <a:defRPr sz="2100" b="0"/>
            </a:lvl1pPr>
            <a:lvl2pPr marL="524994" indent="0">
              <a:buNone/>
              <a:defRPr sz="3300"/>
            </a:lvl2pPr>
            <a:lvl3pPr marL="1049890" indent="0">
              <a:buNone/>
              <a:defRPr sz="2800"/>
            </a:lvl3pPr>
            <a:lvl4pPr marL="1574819" indent="0">
              <a:buNone/>
              <a:defRPr sz="2400"/>
            </a:lvl4pPr>
            <a:lvl5pPr marL="2099798" indent="0">
              <a:buNone/>
              <a:defRPr sz="2400"/>
            </a:lvl5pPr>
            <a:lvl6pPr marL="2624812" indent="0">
              <a:buNone/>
              <a:defRPr sz="2400"/>
            </a:lvl6pPr>
            <a:lvl7pPr marL="3149669" indent="0">
              <a:buNone/>
              <a:defRPr sz="2400"/>
            </a:lvl7pPr>
            <a:lvl8pPr marL="3674671" indent="0">
              <a:buNone/>
              <a:defRPr sz="2400"/>
            </a:lvl8pPr>
            <a:lvl9pPr marL="4199610" indent="0">
              <a:buNone/>
              <a:defRPr sz="2400"/>
            </a:lvl9pPr>
          </a:lstStyle>
          <a:p>
            <a:r>
              <a:rPr kumimoji="1" lang="zh-TW" altLang="en-US" smtClean="0"/>
              <a:t>按一下圖示以新增圖片</a:t>
            </a:r>
            <a:endParaRPr kumimoji="1" lang="zh-TW" altLang="en-US"/>
          </a:p>
        </p:txBody>
      </p:sp>
      <p:sp>
        <p:nvSpPr>
          <p:cNvPr id="8" name="標題 1"/>
          <p:cNvSpPr>
            <a:spLocks noGrp="1"/>
          </p:cNvSpPr>
          <p:nvPr>
            <p:ph type="title"/>
          </p:nvPr>
        </p:nvSpPr>
        <p:spPr>
          <a:xfrm>
            <a:off x="527550" y="332656"/>
            <a:ext cx="4245703" cy="1152128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 dirty="0"/>
          </a:p>
        </p:txBody>
      </p:sp>
      <p:sp>
        <p:nvSpPr>
          <p:cNvPr id="9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27550" y="1556807"/>
            <a:ext cx="4245703" cy="4312196"/>
          </a:xfrm>
        </p:spPr>
        <p:txBody>
          <a:bodyPr/>
          <a:lstStyle>
            <a:lvl1pPr marL="0" indent="0">
              <a:buNone/>
              <a:defRPr sz="2000"/>
            </a:lvl1pPr>
            <a:lvl2pPr marL="524994" indent="0">
              <a:buNone/>
              <a:defRPr sz="1700"/>
            </a:lvl2pPr>
            <a:lvl3pPr marL="1049890" indent="0">
              <a:buNone/>
              <a:defRPr sz="1500"/>
            </a:lvl3pPr>
            <a:lvl4pPr marL="1574819" indent="0">
              <a:buNone/>
              <a:defRPr sz="1200"/>
            </a:lvl4pPr>
            <a:lvl5pPr marL="2099798" indent="0">
              <a:buNone/>
              <a:defRPr sz="1200"/>
            </a:lvl5pPr>
            <a:lvl6pPr marL="2624812" indent="0">
              <a:buNone/>
              <a:defRPr sz="1200"/>
            </a:lvl6pPr>
            <a:lvl7pPr marL="3149669" indent="0">
              <a:buNone/>
              <a:defRPr sz="1200"/>
            </a:lvl7pPr>
            <a:lvl8pPr marL="3674671" indent="0">
              <a:buNone/>
              <a:defRPr sz="1200"/>
            </a:lvl8pPr>
            <a:lvl9pPr marL="4199610" indent="0">
              <a:buNone/>
              <a:defRPr sz="12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395669101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294731" indent="-277101">
              <a:buFont typeface="Arial"/>
              <a:buChar char="•"/>
              <a:tabLst/>
              <a:defRPr b="1"/>
            </a:lvl1pPr>
            <a:lvl2pPr marL="599822" indent="-299907">
              <a:buFont typeface="Arial"/>
              <a:buChar char="•"/>
              <a:defRPr b="1"/>
            </a:lvl2pPr>
            <a:lvl3pPr marL="856887" indent="-214221">
              <a:buFont typeface="Arial"/>
              <a:buChar char="•"/>
              <a:defRPr b="0" baseline="0"/>
            </a:lvl3pPr>
            <a:lvl4pPr marL="1071108" indent="-214221">
              <a:buFont typeface="Arial"/>
              <a:buChar char="•"/>
              <a:defRPr baseline="0"/>
            </a:lvl4pPr>
            <a:lvl5pPr marL="2448549" indent="-272061">
              <a:buFontTx/>
              <a:buBlip>
                <a:blip r:embed="rId2"/>
              </a:buBlip>
              <a:defRPr baseline="0"/>
            </a:lvl5pPr>
          </a:lstStyle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4707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 hasCustomPrompt="1"/>
          </p:nvPr>
        </p:nvSpPr>
        <p:spPr>
          <a:xfrm>
            <a:off x="527381" y="980729"/>
            <a:ext cx="5467019" cy="5196235"/>
          </a:xfrm>
        </p:spPr>
        <p:txBody>
          <a:bodyPr/>
          <a:lstStyle>
            <a:lvl3pPr marL="856887">
              <a:defRPr/>
            </a:lvl3pPr>
            <a:lvl4pPr marL="1071108">
              <a:defRPr/>
            </a:lvl4pPr>
          </a:lstStyle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  <p:sp>
        <p:nvSpPr>
          <p:cNvPr id="8" name="內容版面配置區 2"/>
          <p:cNvSpPr>
            <a:spLocks noGrp="1"/>
          </p:cNvSpPr>
          <p:nvPr>
            <p:ph sz="half" idx="13" hasCustomPrompt="1"/>
          </p:nvPr>
        </p:nvSpPr>
        <p:spPr>
          <a:xfrm>
            <a:off x="6133593" y="980729"/>
            <a:ext cx="5467019" cy="5196235"/>
          </a:xfrm>
        </p:spPr>
        <p:txBody>
          <a:bodyPr/>
          <a:lstStyle>
            <a:lvl3pPr marL="856887">
              <a:defRPr/>
            </a:lvl3pPr>
            <a:lvl4pPr marL="1071108">
              <a:defRPr/>
            </a:lvl4pPr>
          </a:lstStyle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2775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1" y="1709745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43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28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37143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57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7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85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1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7B2B6-581F-4C8D-B9F4-8A0EFF7AE4A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文字方塊 6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14224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75228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clude th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27394" y="332656"/>
            <a:ext cx="4245703" cy="1152128"/>
          </a:xfrm>
        </p:spPr>
        <p:txBody>
          <a:bodyPr anchor="b"/>
          <a:lstStyle>
            <a:lvl1pPr>
              <a:defRPr sz="5100"/>
            </a:lvl1pPr>
          </a:lstStyle>
          <a:p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 hasCustomPrompt="1"/>
          </p:nvPr>
        </p:nvSpPr>
        <p:spPr>
          <a:xfrm>
            <a:off x="5183729" y="987434"/>
            <a:ext cx="6416895" cy="4873625"/>
          </a:xfrm>
        </p:spPr>
        <p:txBody>
          <a:bodyPr/>
          <a:lstStyle>
            <a:lvl1pPr>
              <a:defRPr sz="3900"/>
            </a:lvl1pPr>
            <a:lvl2pPr>
              <a:defRPr sz="3300" baseline="0"/>
            </a:lvl2pPr>
            <a:lvl3pPr>
              <a:defRPr sz="2800" baseline="0"/>
            </a:lvl3pPr>
            <a:lvl4pPr marL="1071108"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27394" y="1556799"/>
            <a:ext cx="4245703" cy="4312196"/>
          </a:xfrm>
        </p:spPr>
        <p:txBody>
          <a:bodyPr/>
          <a:lstStyle>
            <a:lvl1pPr marL="0" indent="0">
              <a:buNone/>
              <a:defRPr sz="1900"/>
            </a:lvl1pPr>
            <a:lvl2pPr marL="544124" indent="0">
              <a:buNone/>
              <a:defRPr sz="1700"/>
            </a:lvl2pPr>
            <a:lvl3pPr marL="1088243" indent="0">
              <a:buNone/>
              <a:defRPr sz="1500"/>
            </a:lvl3pPr>
            <a:lvl4pPr marL="1632370" indent="0">
              <a:buNone/>
              <a:defRPr sz="1200"/>
            </a:lvl4pPr>
            <a:lvl5pPr marL="2176492" indent="0">
              <a:buNone/>
              <a:defRPr sz="1200"/>
            </a:lvl5pPr>
            <a:lvl6pPr marL="2720611" indent="0">
              <a:buNone/>
              <a:defRPr sz="1200"/>
            </a:lvl6pPr>
            <a:lvl7pPr marL="3264734" indent="0">
              <a:buNone/>
              <a:defRPr sz="1200"/>
            </a:lvl7pPr>
            <a:lvl8pPr marL="3808851" indent="0">
              <a:buNone/>
              <a:defRPr sz="1200"/>
            </a:lvl8pPr>
            <a:lvl9pPr marL="4352978" indent="0">
              <a:buNone/>
              <a:defRPr sz="1200"/>
            </a:lvl9pPr>
          </a:lstStyle>
          <a:p>
            <a:pPr lvl="0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353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th the title of th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4943879" y="987434"/>
            <a:ext cx="6656740" cy="4873625"/>
          </a:xfrm>
        </p:spPr>
        <p:txBody>
          <a:bodyPr>
            <a:normAutofit/>
          </a:bodyPr>
          <a:lstStyle>
            <a:lvl1pPr marL="0" indent="0">
              <a:buNone/>
              <a:defRPr sz="2100" b="0"/>
            </a:lvl1pPr>
            <a:lvl2pPr marL="544124" indent="0">
              <a:buNone/>
              <a:defRPr sz="3300"/>
            </a:lvl2pPr>
            <a:lvl3pPr marL="1088243" indent="0">
              <a:buNone/>
              <a:defRPr sz="2800"/>
            </a:lvl3pPr>
            <a:lvl4pPr marL="1632370" indent="0">
              <a:buNone/>
              <a:defRPr sz="2400"/>
            </a:lvl4pPr>
            <a:lvl5pPr marL="2176492" indent="0">
              <a:buNone/>
              <a:defRPr sz="2400"/>
            </a:lvl5pPr>
            <a:lvl6pPr marL="2720611" indent="0">
              <a:buNone/>
              <a:defRPr sz="2400"/>
            </a:lvl6pPr>
            <a:lvl7pPr marL="3264734" indent="0">
              <a:buNone/>
              <a:defRPr sz="2400"/>
            </a:lvl7pPr>
            <a:lvl8pPr marL="3808851" indent="0">
              <a:buNone/>
              <a:defRPr sz="2400"/>
            </a:lvl8pPr>
            <a:lvl9pPr marL="4352978" indent="0">
              <a:buNone/>
              <a:defRPr sz="2400"/>
            </a:lvl9pPr>
          </a:lstStyle>
          <a:p>
            <a:endParaRPr kumimoji="1" lang="zh-TW" altLang="en-US" dirty="0"/>
          </a:p>
        </p:txBody>
      </p:sp>
      <p:sp>
        <p:nvSpPr>
          <p:cNvPr id="8" name="標題 1"/>
          <p:cNvSpPr>
            <a:spLocks noGrp="1"/>
          </p:cNvSpPr>
          <p:nvPr>
            <p:ph type="title"/>
          </p:nvPr>
        </p:nvSpPr>
        <p:spPr>
          <a:xfrm>
            <a:off x="527394" y="332656"/>
            <a:ext cx="4245703" cy="1152128"/>
          </a:xfrm>
        </p:spPr>
        <p:txBody>
          <a:bodyPr anchor="b"/>
          <a:lstStyle>
            <a:lvl1pPr>
              <a:defRPr sz="5100"/>
            </a:lvl1pPr>
          </a:lstStyle>
          <a:p>
            <a:endParaRPr kumimoji="1" lang="zh-TW" altLang="en-US" dirty="0"/>
          </a:p>
        </p:txBody>
      </p:sp>
      <p:sp>
        <p:nvSpPr>
          <p:cNvPr id="9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27394" y="1556799"/>
            <a:ext cx="4245703" cy="4312196"/>
          </a:xfrm>
        </p:spPr>
        <p:txBody>
          <a:bodyPr/>
          <a:lstStyle>
            <a:lvl1pPr marL="0" indent="0">
              <a:buNone/>
              <a:defRPr sz="1900"/>
            </a:lvl1pPr>
            <a:lvl2pPr marL="544124" indent="0">
              <a:buNone/>
              <a:defRPr sz="1700"/>
            </a:lvl2pPr>
            <a:lvl3pPr marL="1088243" indent="0">
              <a:buNone/>
              <a:defRPr sz="1500"/>
            </a:lvl3pPr>
            <a:lvl4pPr marL="1632370" indent="0">
              <a:buNone/>
              <a:defRPr sz="1200"/>
            </a:lvl4pPr>
            <a:lvl5pPr marL="2176492" indent="0">
              <a:buNone/>
              <a:defRPr sz="1200"/>
            </a:lvl5pPr>
            <a:lvl6pPr marL="2720611" indent="0">
              <a:buNone/>
              <a:defRPr sz="1200"/>
            </a:lvl6pPr>
            <a:lvl7pPr marL="3264734" indent="0">
              <a:buNone/>
              <a:defRPr sz="1200"/>
            </a:lvl7pPr>
            <a:lvl8pPr marL="3808851" indent="0">
              <a:buNone/>
              <a:defRPr sz="1200"/>
            </a:lvl8pPr>
            <a:lvl9pPr marL="4352978" indent="0">
              <a:buNone/>
              <a:defRPr sz="1200"/>
            </a:lvl9pPr>
          </a:lstStyle>
          <a:p>
            <a:pPr lvl="0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2867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1711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11425" y="2862064"/>
            <a:ext cx="10465163" cy="2439144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5100" b="1">
                <a:solidFill>
                  <a:schemeClr val="bg1"/>
                </a:solidFill>
                <a:latin typeface="+mn-lt"/>
                <a:cs typeface="Microsoft JhengHei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408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Text Placeholder 22"/>
          <p:cNvSpPr>
            <a:spLocks noGrp="1"/>
          </p:cNvSpPr>
          <p:nvPr>
            <p:ph type="body" sz="quarter" idx="14" hasCustomPrompt="1"/>
          </p:nvPr>
        </p:nvSpPr>
        <p:spPr>
          <a:xfrm>
            <a:off x="1871532" y="4197089"/>
            <a:ext cx="5088565" cy="21122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67"/>
              </a:lnSpc>
              <a:spcBef>
                <a:spcPts val="400"/>
              </a:spcBef>
              <a:buNone/>
              <a:defRPr sz="2100" b="0" i="0" baseline="0">
                <a:solidFill>
                  <a:schemeClr val="bg1">
                    <a:lumMod val="65000"/>
                  </a:schemeClr>
                </a:solidFill>
                <a:latin typeface="+mn-lt"/>
                <a:cs typeface="Microsoft JhengHei"/>
              </a:defRPr>
            </a:lvl1pPr>
          </a:lstStyle>
          <a:p>
            <a:pPr>
              <a:lnSpc>
                <a:spcPts val="2000"/>
              </a:lnSpc>
              <a:spcBef>
                <a:spcPts val="300"/>
              </a:spcBef>
            </a:pPr>
            <a:r>
              <a:rPr lang="de-DE" altLang="zh-TW" sz="2100" dirty="0">
                <a:latin typeface="Calibri" charset="0"/>
                <a:ea typeface="微軟正黑體" charset="-120"/>
                <a:cs typeface="Calibri" charset="0"/>
              </a:rPr>
              <a:t>NAME</a:t>
            </a:r>
          </a:p>
          <a:p>
            <a:pPr>
              <a:lnSpc>
                <a:spcPts val="2000"/>
              </a:lnSpc>
              <a:spcBef>
                <a:spcPts val="300"/>
              </a:spcBef>
            </a:pPr>
            <a:r>
              <a:rPr lang="de-DE" altLang="zh-TW" sz="2100" dirty="0">
                <a:latin typeface="Calibri" charset="0"/>
                <a:ea typeface="微軟正黑體" charset="-120"/>
                <a:cs typeface="Calibri" charset="0"/>
              </a:rPr>
              <a:t>Job Title</a:t>
            </a:r>
            <a:endParaRPr lang="en-US" altLang="zh-TW" sz="2100" dirty="0">
              <a:latin typeface="Calibri" charset="0"/>
              <a:ea typeface="微軟正黑體" charset="-120"/>
              <a:cs typeface="Calibri" charset="0"/>
            </a:endParaRPr>
          </a:p>
          <a:p>
            <a:pPr>
              <a:lnSpc>
                <a:spcPts val="2000"/>
              </a:lnSpc>
              <a:spcBef>
                <a:spcPts val="300"/>
              </a:spcBef>
            </a:pPr>
            <a:r>
              <a:rPr lang="en-US" altLang="zh-TW" sz="2100" dirty="0">
                <a:latin typeface="Calibri" charset="0"/>
                <a:ea typeface="微軟正黑體" charset="-120"/>
                <a:cs typeface="Calibri" charset="0"/>
              </a:rPr>
              <a:t>Department Name</a:t>
            </a:r>
          </a:p>
          <a:p>
            <a:pPr>
              <a:lnSpc>
                <a:spcPts val="2000"/>
              </a:lnSpc>
              <a:spcBef>
                <a:spcPts val="300"/>
              </a:spcBef>
            </a:pPr>
            <a:r>
              <a:rPr lang="en-US" altLang="zh-TW" sz="2100" dirty="0">
                <a:latin typeface="Calibri" charset="0"/>
                <a:ea typeface="微軟正黑體" charset="-120"/>
                <a:cs typeface="Calibri" charset="0"/>
              </a:rPr>
              <a:t>Company Name </a:t>
            </a:r>
          </a:p>
          <a:p>
            <a:pPr>
              <a:lnSpc>
                <a:spcPts val="2000"/>
              </a:lnSpc>
              <a:spcBef>
                <a:spcPts val="300"/>
              </a:spcBef>
            </a:pPr>
            <a:r>
              <a:rPr lang="en-US" altLang="zh-TW" sz="2100" dirty="0">
                <a:latin typeface="Calibri" charset="0"/>
                <a:ea typeface="微軟正黑體" charset="-120"/>
                <a:cs typeface="Calibri" charset="0"/>
              </a:rPr>
              <a:t>Apr. 7, 2017</a:t>
            </a:r>
          </a:p>
        </p:txBody>
      </p:sp>
      <p:sp>
        <p:nvSpPr>
          <p:cNvPr id="2" name="文字方塊 1"/>
          <p:cNvSpPr txBox="1"/>
          <p:nvPr userDrawn="1"/>
        </p:nvSpPr>
        <p:spPr>
          <a:xfrm>
            <a:off x="2438403" y="844953"/>
            <a:ext cx="293160" cy="474835"/>
          </a:xfrm>
          <a:prstGeom prst="rect">
            <a:avLst/>
          </a:prstGeom>
          <a:noFill/>
        </p:spPr>
        <p:txBody>
          <a:bodyPr wrap="none" lIns="145096" tIns="72553" rIns="145096" bIns="72553" rtlCol="0">
            <a:spAutoFit/>
          </a:bodyPr>
          <a:lstStyle/>
          <a:p>
            <a:pPr defTabSz="1450993"/>
            <a:endParaRPr kumimoji="1" lang="zh-TW" altLang="en-US" sz="2100" dirty="0">
              <a:solidFill>
                <a:prstClr val="black"/>
              </a:solidFill>
            </a:endParaRPr>
          </a:p>
        </p:txBody>
      </p:sp>
      <p:sp>
        <p:nvSpPr>
          <p:cNvPr id="13" name="標題 1"/>
          <p:cNvSpPr>
            <a:spLocks noGrp="1"/>
          </p:cNvSpPr>
          <p:nvPr>
            <p:ph type="title" hasCustomPrompt="1"/>
          </p:nvPr>
        </p:nvSpPr>
        <p:spPr>
          <a:xfrm>
            <a:off x="1871533" y="1892831"/>
            <a:ext cx="7296811" cy="2304256"/>
          </a:xfrm>
        </p:spPr>
        <p:txBody>
          <a:bodyPr anchor="t"/>
          <a:lstStyle>
            <a:lvl1pPr marL="0" marR="0" indent="0" algn="l" defTabSz="108824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108824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微軟正黑體" charset="-120"/>
                <a:cs typeface="Calibri" charset="0"/>
              </a:rPr>
              <a:t>ASE Corporate Profile</a:t>
            </a:r>
            <a:endParaRPr kumimoji="1" lang="zh-TW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j-ea"/>
              <a:cs typeface="+mj-cs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1871541" y="6365560"/>
            <a:ext cx="3198991" cy="438925"/>
          </a:xfrm>
          <a:prstGeom prst="rect">
            <a:avLst/>
          </a:prstGeom>
        </p:spPr>
        <p:txBody>
          <a:bodyPr wrap="none" lIns="145096" tIns="72553" rIns="145096" bIns="72553">
            <a:spAutoFit/>
          </a:bodyPr>
          <a:lstStyle/>
          <a:p>
            <a:pPr defTabSz="1450993"/>
            <a:r>
              <a:rPr lang="en-US" altLang="zh-TW" sz="1900" b="1" smtClean="0">
                <a:solidFill>
                  <a:srgbClr val="0070C0"/>
                </a:solidFill>
              </a:rPr>
              <a:t>ASE Confidential / Security-C</a:t>
            </a:r>
            <a:endParaRPr lang="zh-TW" altLang="en-US" sz="19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45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1090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4400" y="2130434"/>
            <a:ext cx="103632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5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0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5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0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0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lIns="121904" tIns="60952" rIns="121904" bIns="60952"/>
          <a:lstStyle/>
          <a:p>
            <a:pPr defTabSz="1450993"/>
            <a:fld id="{1843080B-A506-496D-9A77-1EACFDA88A0E}" type="datetimeFigureOut">
              <a:rPr lang="zh-TW" altLang="en-US" sz="2800" smtClean="0">
                <a:solidFill>
                  <a:prstClr val="black"/>
                </a:solidFill>
              </a:rPr>
              <a:pPr defTabSz="1450993"/>
              <a:t>2022/11/14</a:t>
            </a:fld>
            <a:endParaRPr lang="zh-TW" altLang="en-US" sz="2800">
              <a:solidFill>
                <a:prstClr val="black"/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lIns="121904" tIns="60952" rIns="121904" bIns="60952"/>
          <a:lstStyle/>
          <a:p>
            <a:pPr defTabSz="1450993"/>
            <a:endParaRPr lang="zh-TW" altLang="en-US" sz="2800">
              <a:solidFill>
                <a:prstClr val="black"/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lIns="121904" tIns="60952" rIns="121904" bIns="60952"/>
          <a:lstStyle/>
          <a:p>
            <a:pPr defTabSz="1450993"/>
            <a:fld id="{7C4F7253-F09B-42B3-B545-BE6DE791D5A9}" type="slidenum">
              <a:rPr lang="zh-TW" altLang="en-US" sz="2800" smtClean="0">
                <a:solidFill>
                  <a:prstClr val="black"/>
                </a:solidFill>
              </a:rPr>
              <a:pPr defTabSz="1450993"/>
              <a:t>‹#›</a:t>
            </a:fld>
            <a:endParaRPr lang="zh-TW" altLang="en-US" sz="2800">
              <a:solidFill>
                <a:prstClr val="black"/>
              </a:solidFill>
            </a:endParaRPr>
          </a:p>
        </p:txBody>
      </p:sp>
      <p:sp>
        <p:nvSpPr>
          <p:cNvPr id="7" name="文字方塊 6"/>
          <p:cNvSpPr txBox="1"/>
          <p:nvPr userDrawn="1"/>
        </p:nvSpPr>
        <p:spPr>
          <a:xfrm>
            <a:off x="7958669" y="6350003"/>
            <a:ext cx="3386667" cy="369332"/>
          </a:xfrm>
          <a:prstGeom prst="rect">
            <a:avLst/>
          </a:prstGeom>
          <a:noFill/>
        </p:spPr>
        <p:txBody>
          <a:bodyPr vert="horz" lIns="121904" tIns="60952" rIns="121904" bIns="60952" rtlCol="0">
            <a:spAutoFit/>
          </a:bodyPr>
          <a:lstStyle/>
          <a:p>
            <a:pPr defTabSz="1450993"/>
            <a:r>
              <a:rPr lang="en-US" altLang="zh-TW" sz="1600" smtClean="0">
                <a:solidFill>
                  <a:srgbClr val="808080"/>
                </a:solidFill>
              </a:rPr>
              <a:t>ASE Confidential / Security-C</a:t>
            </a:r>
            <a:endParaRPr lang="zh-TW" altLang="en-US" sz="16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380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150EDDC6-EAE8-47F8-99EA-830DDBDA081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32" y="400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5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1A8B2CB-ECBC-45C7-B5F2-8FAF569891F2}"/>
              </a:ext>
            </a:extLst>
          </p:cNvPr>
          <p:cNvGrpSpPr/>
          <p:nvPr userDrawn="1"/>
        </p:nvGrpSpPr>
        <p:grpSpPr>
          <a:xfrm>
            <a:off x="5655139" y="211061"/>
            <a:ext cx="881743" cy="137160"/>
            <a:chOff x="5215346" y="150098"/>
            <a:chExt cx="881742" cy="137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8980589-E603-4F36-BDDB-87099F2F4A8E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0993"/>
              <a:endParaRPr lang="en-US" sz="2800">
                <a:solidFill>
                  <a:prstClr val="white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A82518-4BE1-4964-8186-30C1EDFB20C9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0993"/>
              <a:endParaRPr lang="en-US" sz="2800">
                <a:solidFill>
                  <a:prstClr val="white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02DD2AD-F0D8-4638-AF3F-93DE47FCBC2D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0993"/>
              <a:endParaRPr lang="en-US" sz="2800">
                <a:solidFill>
                  <a:prstClr val="white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6B676EE-2A24-469D-851F-9123B94D32DC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0993"/>
              <a:endParaRPr lang="en-US" sz="280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613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294739" indent="-277108">
              <a:buFont typeface="Arial"/>
              <a:buChar char="•"/>
              <a:tabLst/>
              <a:defRPr b="1"/>
            </a:lvl1pPr>
            <a:lvl2pPr marL="599837" indent="-299915">
              <a:buFont typeface="Arial"/>
              <a:buChar char="•"/>
              <a:defRPr b="1"/>
            </a:lvl2pPr>
            <a:lvl3pPr marL="856908" indent="-214227">
              <a:buFont typeface="Arial"/>
              <a:buChar char="•"/>
              <a:defRPr b="0" baseline="0"/>
            </a:lvl3pPr>
            <a:lvl4pPr marL="1071135" indent="-214227">
              <a:buFont typeface="Arial"/>
              <a:buChar char="•"/>
              <a:defRPr baseline="0"/>
            </a:lvl4pPr>
            <a:lvl5pPr marL="2448611" indent="-272068">
              <a:buFontTx/>
              <a:buBlip>
                <a:blip r:embed="rId2"/>
              </a:buBlip>
              <a:defRPr baseline="0"/>
            </a:lvl5pPr>
          </a:lstStyle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75738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7B2B6-581F-4C8D-B9F4-8A0EFF7AE4A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文字方塊 7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282400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 hasCustomPrompt="1"/>
          </p:nvPr>
        </p:nvSpPr>
        <p:spPr>
          <a:xfrm>
            <a:off x="527381" y="980729"/>
            <a:ext cx="5467019" cy="5196235"/>
          </a:xfrm>
        </p:spPr>
        <p:txBody>
          <a:bodyPr/>
          <a:lstStyle>
            <a:lvl3pPr marL="856908">
              <a:defRPr/>
            </a:lvl3pPr>
            <a:lvl4pPr marL="1071135">
              <a:defRPr/>
            </a:lvl4pPr>
          </a:lstStyle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  <p:sp>
        <p:nvSpPr>
          <p:cNvPr id="8" name="內容版面配置區 2"/>
          <p:cNvSpPr>
            <a:spLocks noGrp="1"/>
          </p:cNvSpPr>
          <p:nvPr>
            <p:ph sz="half" idx="13" hasCustomPrompt="1"/>
          </p:nvPr>
        </p:nvSpPr>
        <p:spPr>
          <a:xfrm>
            <a:off x="6133593" y="980729"/>
            <a:ext cx="5467019" cy="5196235"/>
          </a:xfrm>
        </p:spPr>
        <p:txBody>
          <a:bodyPr/>
          <a:lstStyle>
            <a:lvl3pPr marL="856908">
              <a:defRPr/>
            </a:lvl3pPr>
            <a:lvl4pPr marL="1071135">
              <a:defRPr/>
            </a:lvl4pPr>
          </a:lstStyle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51674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8738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clude th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27393" y="332656"/>
            <a:ext cx="4245703" cy="1152128"/>
          </a:xfrm>
        </p:spPr>
        <p:txBody>
          <a:bodyPr anchor="b"/>
          <a:lstStyle>
            <a:lvl1pPr>
              <a:defRPr sz="5100"/>
            </a:lvl1pPr>
          </a:lstStyle>
          <a:p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 hasCustomPrompt="1"/>
          </p:nvPr>
        </p:nvSpPr>
        <p:spPr>
          <a:xfrm>
            <a:off x="5183727" y="987433"/>
            <a:ext cx="6416895" cy="4873625"/>
          </a:xfrm>
        </p:spPr>
        <p:txBody>
          <a:bodyPr/>
          <a:lstStyle>
            <a:lvl1pPr>
              <a:defRPr sz="3900"/>
            </a:lvl1pPr>
            <a:lvl2pPr>
              <a:defRPr sz="3300" baseline="0"/>
            </a:lvl2pPr>
            <a:lvl3pPr>
              <a:defRPr sz="2800" baseline="0"/>
            </a:lvl3pPr>
            <a:lvl4pPr marL="1071135"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27393" y="1556799"/>
            <a:ext cx="4245703" cy="4312196"/>
          </a:xfrm>
        </p:spPr>
        <p:txBody>
          <a:bodyPr/>
          <a:lstStyle>
            <a:lvl1pPr marL="0" indent="0">
              <a:buNone/>
              <a:defRPr sz="1900"/>
            </a:lvl1pPr>
            <a:lvl2pPr marL="544137" indent="0">
              <a:buNone/>
              <a:defRPr sz="1700"/>
            </a:lvl2pPr>
            <a:lvl3pPr marL="1088271" indent="0">
              <a:buNone/>
              <a:defRPr sz="1500"/>
            </a:lvl3pPr>
            <a:lvl4pPr marL="1632410" indent="0">
              <a:buNone/>
              <a:defRPr sz="1200"/>
            </a:lvl4pPr>
            <a:lvl5pPr marL="2176546" indent="0">
              <a:buNone/>
              <a:defRPr sz="1200"/>
            </a:lvl5pPr>
            <a:lvl6pPr marL="2720679" indent="0">
              <a:buNone/>
              <a:defRPr sz="1200"/>
            </a:lvl6pPr>
            <a:lvl7pPr marL="3264816" indent="0">
              <a:buNone/>
              <a:defRPr sz="1200"/>
            </a:lvl7pPr>
            <a:lvl8pPr marL="3808947" indent="0">
              <a:buNone/>
              <a:defRPr sz="1200"/>
            </a:lvl8pPr>
            <a:lvl9pPr marL="4353086" indent="0">
              <a:buNone/>
              <a:defRPr sz="1200"/>
            </a:lvl9pPr>
          </a:lstStyle>
          <a:p>
            <a:pPr lvl="0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9213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th the title of th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4943879" y="987433"/>
            <a:ext cx="6656740" cy="4873625"/>
          </a:xfrm>
        </p:spPr>
        <p:txBody>
          <a:bodyPr>
            <a:normAutofit/>
          </a:bodyPr>
          <a:lstStyle>
            <a:lvl1pPr marL="0" indent="0">
              <a:buNone/>
              <a:defRPr sz="2100" b="0"/>
            </a:lvl1pPr>
            <a:lvl2pPr marL="544137" indent="0">
              <a:buNone/>
              <a:defRPr sz="3300"/>
            </a:lvl2pPr>
            <a:lvl3pPr marL="1088271" indent="0">
              <a:buNone/>
              <a:defRPr sz="2800"/>
            </a:lvl3pPr>
            <a:lvl4pPr marL="1632410" indent="0">
              <a:buNone/>
              <a:defRPr sz="2400"/>
            </a:lvl4pPr>
            <a:lvl5pPr marL="2176546" indent="0">
              <a:buNone/>
              <a:defRPr sz="2400"/>
            </a:lvl5pPr>
            <a:lvl6pPr marL="2720679" indent="0">
              <a:buNone/>
              <a:defRPr sz="2400"/>
            </a:lvl6pPr>
            <a:lvl7pPr marL="3264816" indent="0">
              <a:buNone/>
              <a:defRPr sz="2400"/>
            </a:lvl7pPr>
            <a:lvl8pPr marL="3808947" indent="0">
              <a:buNone/>
              <a:defRPr sz="2400"/>
            </a:lvl8pPr>
            <a:lvl9pPr marL="4353086" indent="0">
              <a:buNone/>
              <a:defRPr sz="2400"/>
            </a:lvl9pPr>
          </a:lstStyle>
          <a:p>
            <a:endParaRPr kumimoji="1" lang="zh-TW" altLang="en-US" dirty="0"/>
          </a:p>
        </p:txBody>
      </p:sp>
      <p:sp>
        <p:nvSpPr>
          <p:cNvPr id="8" name="標題 1"/>
          <p:cNvSpPr>
            <a:spLocks noGrp="1"/>
          </p:cNvSpPr>
          <p:nvPr>
            <p:ph type="title"/>
          </p:nvPr>
        </p:nvSpPr>
        <p:spPr>
          <a:xfrm>
            <a:off x="527393" y="332656"/>
            <a:ext cx="4245703" cy="1152128"/>
          </a:xfrm>
        </p:spPr>
        <p:txBody>
          <a:bodyPr anchor="b"/>
          <a:lstStyle>
            <a:lvl1pPr>
              <a:defRPr sz="5100"/>
            </a:lvl1pPr>
          </a:lstStyle>
          <a:p>
            <a:endParaRPr kumimoji="1" lang="zh-TW" altLang="en-US" dirty="0"/>
          </a:p>
        </p:txBody>
      </p:sp>
      <p:sp>
        <p:nvSpPr>
          <p:cNvPr id="9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27393" y="1556799"/>
            <a:ext cx="4245703" cy="4312196"/>
          </a:xfrm>
        </p:spPr>
        <p:txBody>
          <a:bodyPr/>
          <a:lstStyle>
            <a:lvl1pPr marL="0" indent="0">
              <a:buNone/>
              <a:defRPr sz="1900"/>
            </a:lvl1pPr>
            <a:lvl2pPr marL="544137" indent="0">
              <a:buNone/>
              <a:defRPr sz="1700"/>
            </a:lvl2pPr>
            <a:lvl3pPr marL="1088271" indent="0">
              <a:buNone/>
              <a:defRPr sz="1500"/>
            </a:lvl3pPr>
            <a:lvl4pPr marL="1632410" indent="0">
              <a:buNone/>
              <a:defRPr sz="1200"/>
            </a:lvl4pPr>
            <a:lvl5pPr marL="2176546" indent="0">
              <a:buNone/>
              <a:defRPr sz="1200"/>
            </a:lvl5pPr>
            <a:lvl6pPr marL="2720679" indent="0">
              <a:buNone/>
              <a:defRPr sz="1200"/>
            </a:lvl6pPr>
            <a:lvl7pPr marL="3264816" indent="0">
              <a:buNone/>
              <a:defRPr sz="1200"/>
            </a:lvl7pPr>
            <a:lvl8pPr marL="3808947" indent="0">
              <a:buNone/>
              <a:defRPr sz="1200"/>
            </a:lvl8pPr>
            <a:lvl9pPr marL="4353086" indent="0">
              <a:buNone/>
              <a:defRPr sz="1200"/>
            </a:lvl9pPr>
          </a:lstStyle>
          <a:p>
            <a:pPr lvl="0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07034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8579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11425" y="2862064"/>
            <a:ext cx="10465163" cy="2439144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5100" b="1">
                <a:solidFill>
                  <a:schemeClr val="bg1"/>
                </a:solidFill>
                <a:latin typeface="+mn-lt"/>
                <a:cs typeface="Microsoft JhengHei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470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Text Placeholder 22"/>
          <p:cNvSpPr>
            <a:spLocks noGrp="1"/>
          </p:cNvSpPr>
          <p:nvPr>
            <p:ph type="body" sz="quarter" idx="14" hasCustomPrompt="1"/>
          </p:nvPr>
        </p:nvSpPr>
        <p:spPr>
          <a:xfrm>
            <a:off x="1871532" y="4197089"/>
            <a:ext cx="5088565" cy="21122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67"/>
              </a:lnSpc>
              <a:spcBef>
                <a:spcPts val="400"/>
              </a:spcBef>
              <a:buNone/>
              <a:defRPr sz="2100" b="0" i="0" baseline="0">
                <a:solidFill>
                  <a:schemeClr val="bg1">
                    <a:lumMod val="65000"/>
                  </a:schemeClr>
                </a:solidFill>
                <a:latin typeface="+mn-lt"/>
                <a:cs typeface="Microsoft JhengHei"/>
              </a:defRPr>
            </a:lvl1pPr>
          </a:lstStyle>
          <a:p>
            <a:pPr>
              <a:lnSpc>
                <a:spcPts val="2000"/>
              </a:lnSpc>
              <a:spcBef>
                <a:spcPts val="300"/>
              </a:spcBef>
            </a:pPr>
            <a:r>
              <a:rPr lang="de-DE" altLang="zh-TW" sz="2100" dirty="0">
                <a:latin typeface="Calibri" charset="0"/>
                <a:ea typeface="微軟正黑體" charset="-120"/>
                <a:cs typeface="Calibri" charset="0"/>
              </a:rPr>
              <a:t>NAME</a:t>
            </a:r>
          </a:p>
          <a:p>
            <a:pPr>
              <a:lnSpc>
                <a:spcPts val="2000"/>
              </a:lnSpc>
              <a:spcBef>
                <a:spcPts val="300"/>
              </a:spcBef>
            </a:pPr>
            <a:r>
              <a:rPr lang="de-DE" altLang="zh-TW" sz="2100" dirty="0">
                <a:latin typeface="Calibri" charset="0"/>
                <a:ea typeface="微軟正黑體" charset="-120"/>
                <a:cs typeface="Calibri" charset="0"/>
              </a:rPr>
              <a:t>Job Title</a:t>
            </a:r>
            <a:endParaRPr lang="en-US" altLang="zh-TW" sz="2100" dirty="0">
              <a:latin typeface="Calibri" charset="0"/>
              <a:ea typeface="微軟正黑體" charset="-120"/>
              <a:cs typeface="Calibri" charset="0"/>
            </a:endParaRPr>
          </a:p>
          <a:p>
            <a:pPr>
              <a:lnSpc>
                <a:spcPts val="2000"/>
              </a:lnSpc>
              <a:spcBef>
                <a:spcPts val="300"/>
              </a:spcBef>
            </a:pPr>
            <a:r>
              <a:rPr lang="en-US" altLang="zh-TW" sz="2100" dirty="0">
                <a:latin typeface="Calibri" charset="0"/>
                <a:ea typeface="微軟正黑體" charset="-120"/>
                <a:cs typeface="Calibri" charset="0"/>
              </a:rPr>
              <a:t>Department Name</a:t>
            </a:r>
          </a:p>
          <a:p>
            <a:pPr>
              <a:lnSpc>
                <a:spcPts val="2000"/>
              </a:lnSpc>
              <a:spcBef>
                <a:spcPts val="300"/>
              </a:spcBef>
            </a:pPr>
            <a:r>
              <a:rPr lang="en-US" altLang="zh-TW" sz="2100" dirty="0">
                <a:latin typeface="Calibri" charset="0"/>
                <a:ea typeface="微軟正黑體" charset="-120"/>
                <a:cs typeface="Calibri" charset="0"/>
              </a:rPr>
              <a:t>Company Name </a:t>
            </a:r>
          </a:p>
          <a:p>
            <a:pPr>
              <a:lnSpc>
                <a:spcPts val="2000"/>
              </a:lnSpc>
              <a:spcBef>
                <a:spcPts val="300"/>
              </a:spcBef>
            </a:pPr>
            <a:r>
              <a:rPr lang="en-US" altLang="zh-TW" sz="2100" dirty="0">
                <a:latin typeface="Calibri" charset="0"/>
                <a:ea typeface="微軟正黑體" charset="-120"/>
                <a:cs typeface="Calibri" charset="0"/>
              </a:rPr>
              <a:t>Apr. 7, 2017</a:t>
            </a:r>
          </a:p>
        </p:txBody>
      </p:sp>
      <p:sp>
        <p:nvSpPr>
          <p:cNvPr id="2" name="文字方塊 1"/>
          <p:cNvSpPr txBox="1"/>
          <p:nvPr userDrawn="1"/>
        </p:nvSpPr>
        <p:spPr>
          <a:xfrm>
            <a:off x="2438403" y="844953"/>
            <a:ext cx="293160" cy="474835"/>
          </a:xfrm>
          <a:prstGeom prst="rect">
            <a:avLst/>
          </a:prstGeom>
          <a:noFill/>
        </p:spPr>
        <p:txBody>
          <a:bodyPr wrap="none" lIns="145100" tIns="72554" rIns="145100" bIns="72554" rtlCol="0">
            <a:spAutoFit/>
          </a:bodyPr>
          <a:lstStyle/>
          <a:p>
            <a:pPr defTabSz="1451029"/>
            <a:endParaRPr kumimoji="1" lang="zh-TW" altLang="en-US" sz="2100" dirty="0">
              <a:solidFill>
                <a:prstClr val="black"/>
              </a:solidFill>
            </a:endParaRPr>
          </a:p>
        </p:txBody>
      </p:sp>
      <p:sp>
        <p:nvSpPr>
          <p:cNvPr id="13" name="標題 1"/>
          <p:cNvSpPr>
            <a:spLocks noGrp="1"/>
          </p:cNvSpPr>
          <p:nvPr>
            <p:ph type="title" hasCustomPrompt="1"/>
          </p:nvPr>
        </p:nvSpPr>
        <p:spPr>
          <a:xfrm>
            <a:off x="1871533" y="1892831"/>
            <a:ext cx="7296811" cy="2304256"/>
          </a:xfrm>
        </p:spPr>
        <p:txBody>
          <a:bodyPr anchor="t"/>
          <a:lstStyle>
            <a:lvl1pPr marL="0" marR="0" indent="0" algn="l" defTabSz="108827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108827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微軟正黑體" charset="-120"/>
                <a:cs typeface="Calibri" charset="0"/>
              </a:rPr>
              <a:t>ASE Corporate Profile</a:t>
            </a:r>
            <a:endParaRPr kumimoji="1" lang="zh-TW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j-ea"/>
              <a:cs typeface="+mj-cs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1871539" y="6365560"/>
            <a:ext cx="3198991" cy="438925"/>
          </a:xfrm>
          <a:prstGeom prst="rect">
            <a:avLst/>
          </a:prstGeom>
        </p:spPr>
        <p:txBody>
          <a:bodyPr wrap="none" lIns="145100" tIns="72554" rIns="145100" bIns="72554">
            <a:spAutoFit/>
          </a:bodyPr>
          <a:lstStyle/>
          <a:p>
            <a:pPr defTabSz="1451029"/>
            <a:r>
              <a:rPr lang="en-US" altLang="zh-TW" b="1" smtClean="0">
                <a:solidFill>
                  <a:srgbClr val="0070C0"/>
                </a:solidFill>
              </a:rPr>
              <a:t>ASE Confidential / Security-C</a:t>
            </a:r>
            <a:endParaRPr lang="zh-TW" alt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8225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796C2180-A0A3-439D-A7BE-7DF7EC20BE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32" y="400481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5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7A0BEDF-FF07-48FC-938B-4E1D5246EEC3}"/>
              </a:ext>
            </a:extLst>
          </p:cNvPr>
          <p:cNvGrpSpPr/>
          <p:nvPr userDrawn="1"/>
        </p:nvGrpSpPr>
        <p:grpSpPr>
          <a:xfrm>
            <a:off x="5655138" y="211061"/>
            <a:ext cx="881743" cy="137160"/>
            <a:chOff x="5215346" y="150098"/>
            <a:chExt cx="881742" cy="137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DFB6824-E3BB-4844-B9D8-0AD7FC599818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029"/>
              <a:endParaRPr lang="en-US" sz="2800">
                <a:solidFill>
                  <a:prstClr val="white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E4CB2B7-7190-4933-BC14-4098CBB0847C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029"/>
              <a:endParaRPr lang="en-US" sz="2800">
                <a:solidFill>
                  <a:prstClr val="white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FA7CA79-6371-4421-B743-5C9A4E61CF1E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029"/>
              <a:endParaRPr lang="en-US" sz="2800">
                <a:solidFill>
                  <a:prstClr val="white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20174F3-7B89-4BF0-963D-C2D507FE4C8A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029"/>
              <a:endParaRPr lang="en-US" sz="2800">
                <a:solidFill>
                  <a:prstClr val="white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590BFE3-3161-4AF5-8145-B91610252E0C}"/>
              </a:ext>
            </a:extLst>
          </p:cNvPr>
          <p:cNvGrpSpPr/>
          <p:nvPr userDrawn="1"/>
        </p:nvGrpSpPr>
        <p:grpSpPr>
          <a:xfrm>
            <a:off x="5655138" y="6509779"/>
            <a:ext cx="881743" cy="137160"/>
            <a:chOff x="5215346" y="150098"/>
            <a:chExt cx="881742" cy="13716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2BB593F-C860-4130-8008-FAED8E927A74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029"/>
              <a:endParaRPr lang="en-US" sz="2800">
                <a:solidFill>
                  <a:prstClr val="white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9BBF7F4-0D96-4085-8274-0DD80BB0E140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029"/>
              <a:endParaRPr lang="en-US" sz="2800">
                <a:solidFill>
                  <a:prstClr val="white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38DA952-2EC3-4F14-A106-5346AA3196A3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029"/>
              <a:endParaRPr lang="en-US" sz="2800">
                <a:solidFill>
                  <a:prstClr val="white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123D6F-D506-480A-85BF-02E32B787F77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029"/>
              <a:endParaRPr lang="en-US" sz="280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2895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4163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4400" y="2130433"/>
            <a:ext cx="103632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0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0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1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1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lIns="121906" tIns="60953" rIns="121906" bIns="60953"/>
          <a:lstStyle/>
          <a:p>
            <a:pPr defTabSz="1451029"/>
            <a:fld id="{1843080B-A506-496D-9A77-1EACFDA88A0E}" type="datetimeFigureOut">
              <a:rPr lang="zh-TW" altLang="en-US" sz="2800" smtClean="0">
                <a:solidFill>
                  <a:prstClr val="black"/>
                </a:solidFill>
              </a:rPr>
              <a:pPr defTabSz="1451029"/>
              <a:t>2022/11/14</a:t>
            </a:fld>
            <a:endParaRPr lang="zh-TW" altLang="en-US" sz="2800">
              <a:solidFill>
                <a:prstClr val="black"/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lIns="121906" tIns="60953" rIns="121906" bIns="60953"/>
          <a:lstStyle/>
          <a:p>
            <a:pPr defTabSz="1451029"/>
            <a:endParaRPr lang="zh-TW" altLang="en-US" sz="2800">
              <a:solidFill>
                <a:prstClr val="black"/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lIns="121906" tIns="60953" rIns="121906" bIns="60953"/>
          <a:lstStyle/>
          <a:p>
            <a:pPr defTabSz="1451029"/>
            <a:fld id="{7C4F7253-F09B-42B3-B545-BE6DE791D5A9}" type="slidenum">
              <a:rPr lang="zh-TW" altLang="en-US" sz="2800" smtClean="0">
                <a:solidFill>
                  <a:prstClr val="black"/>
                </a:solidFill>
              </a:rPr>
              <a:pPr defTabSz="1451029"/>
              <a:t>‹#›</a:t>
            </a:fld>
            <a:endParaRPr lang="zh-TW" altLang="en-US" sz="2800">
              <a:solidFill>
                <a:prstClr val="black"/>
              </a:solidFill>
            </a:endParaRPr>
          </a:p>
        </p:txBody>
      </p:sp>
      <p:sp>
        <p:nvSpPr>
          <p:cNvPr id="7" name="文字方塊 6"/>
          <p:cNvSpPr txBox="1"/>
          <p:nvPr userDrawn="1"/>
        </p:nvSpPr>
        <p:spPr>
          <a:xfrm>
            <a:off x="7958669" y="6350003"/>
            <a:ext cx="3386667" cy="369332"/>
          </a:xfrm>
          <a:prstGeom prst="rect">
            <a:avLst/>
          </a:prstGeom>
          <a:noFill/>
        </p:spPr>
        <p:txBody>
          <a:bodyPr vert="horz" lIns="121906" tIns="60953" rIns="121906" bIns="60953" rtlCol="0">
            <a:spAutoFit/>
          </a:bodyPr>
          <a:lstStyle/>
          <a:p>
            <a:pPr defTabSz="1451029"/>
            <a:r>
              <a:rPr lang="en-US" altLang="zh-TW" sz="1600" smtClean="0">
                <a:solidFill>
                  <a:srgbClr val="808080"/>
                </a:solidFill>
              </a:rPr>
              <a:t>ASE Confidential / Security-C</a:t>
            </a:r>
            <a:endParaRPr lang="zh-TW" altLang="en-US" sz="16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245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3" indent="0">
              <a:buNone/>
              <a:defRPr sz="2000" b="1"/>
            </a:lvl2pPr>
            <a:lvl3pPr marL="914286" indent="0">
              <a:buNone/>
              <a:defRPr sz="1900" b="1"/>
            </a:lvl3pPr>
            <a:lvl4pPr marL="1371430" indent="0">
              <a:buNone/>
              <a:defRPr sz="1600" b="1"/>
            </a:lvl4pPr>
            <a:lvl5pPr marL="1828573" indent="0">
              <a:buNone/>
              <a:defRPr sz="1600" b="1"/>
            </a:lvl5pPr>
            <a:lvl6pPr marL="2285718" indent="0">
              <a:buNone/>
              <a:defRPr sz="1600" b="1"/>
            </a:lvl6pPr>
            <a:lvl7pPr marL="2742858" indent="0">
              <a:buNone/>
              <a:defRPr sz="1600" b="1"/>
            </a:lvl7pPr>
            <a:lvl8pPr marL="3200000" indent="0">
              <a:buNone/>
              <a:defRPr sz="1600" b="1"/>
            </a:lvl8pPr>
            <a:lvl9pPr marL="3657143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3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3" indent="0">
              <a:buNone/>
              <a:defRPr sz="2000" b="1"/>
            </a:lvl2pPr>
            <a:lvl3pPr marL="914286" indent="0">
              <a:buNone/>
              <a:defRPr sz="1900" b="1"/>
            </a:lvl3pPr>
            <a:lvl4pPr marL="1371430" indent="0">
              <a:buNone/>
              <a:defRPr sz="1600" b="1"/>
            </a:lvl4pPr>
            <a:lvl5pPr marL="1828573" indent="0">
              <a:buNone/>
              <a:defRPr sz="1600" b="1"/>
            </a:lvl5pPr>
            <a:lvl6pPr marL="2285718" indent="0">
              <a:buNone/>
              <a:defRPr sz="1600" b="1"/>
            </a:lvl6pPr>
            <a:lvl7pPr marL="2742858" indent="0">
              <a:buNone/>
              <a:defRPr sz="1600" b="1"/>
            </a:lvl7pPr>
            <a:lvl8pPr marL="3200000" indent="0">
              <a:buNone/>
              <a:defRPr sz="1600" b="1"/>
            </a:lvl8pPr>
            <a:lvl9pPr marL="3657143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3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7B2B6-581F-4C8D-B9F4-8A0EFF7AE4A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0" name="文字方塊 9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331045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294755" indent="-277121">
              <a:buFont typeface="Arial"/>
              <a:buChar char="•"/>
              <a:tabLst/>
              <a:defRPr b="1"/>
            </a:lvl1pPr>
            <a:lvl2pPr marL="599866" indent="-299931">
              <a:buFont typeface="Arial"/>
              <a:buChar char="•"/>
              <a:defRPr b="1"/>
            </a:lvl2pPr>
            <a:lvl3pPr marL="856951" indent="-214237">
              <a:buFont typeface="Arial"/>
              <a:buChar char="•"/>
              <a:defRPr b="0" baseline="0"/>
            </a:lvl3pPr>
            <a:lvl4pPr marL="1071188" indent="-214237">
              <a:buFont typeface="Arial"/>
              <a:buChar char="•"/>
              <a:defRPr baseline="0"/>
            </a:lvl4pPr>
            <a:lvl5pPr marL="2448733" indent="-272081">
              <a:buFontTx/>
              <a:buBlip>
                <a:blip r:embed="rId2"/>
              </a:buBlip>
              <a:defRPr baseline="0"/>
            </a:lvl5pPr>
          </a:lstStyle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4120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 hasCustomPrompt="1"/>
          </p:nvPr>
        </p:nvSpPr>
        <p:spPr>
          <a:xfrm>
            <a:off x="527381" y="980729"/>
            <a:ext cx="5467019" cy="5196235"/>
          </a:xfrm>
        </p:spPr>
        <p:txBody>
          <a:bodyPr/>
          <a:lstStyle>
            <a:lvl3pPr marL="856951">
              <a:defRPr/>
            </a:lvl3pPr>
            <a:lvl4pPr marL="1071188">
              <a:defRPr/>
            </a:lvl4pPr>
          </a:lstStyle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  <p:sp>
        <p:nvSpPr>
          <p:cNvPr id="8" name="內容版面配置區 2"/>
          <p:cNvSpPr>
            <a:spLocks noGrp="1"/>
          </p:cNvSpPr>
          <p:nvPr>
            <p:ph sz="half" idx="13" hasCustomPrompt="1"/>
          </p:nvPr>
        </p:nvSpPr>
        <p:spPr>
          <a:xfrm>
            <a:off x="6133593" y="980729"/>
            <a:ext cx="5467019" cy="5196235"/>
          </a:xfrm>
        </p:spPr>
        <p:txBody>
          <a:bodyPr/>
          <a:lstStyle>
            <a:lvl3pPr marL="856951">
              <a:defRPr/>
            </a:lvl3pPr>
            <a:lvl4pPr marL="1071188">
              <a:defRPr/>
            </a:lvl4pPr>
          </a:lstStyle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49239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26643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clude th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27390" y="332656"/>
            <a:ext cx="4245703" cy="1152128"/>
          </a:xfrm>
        </p:spPr>
        <p:txBody>
          <a:bodyPr anchor="b"/>
          <a:lstStyle>
            <a:lvl1pPr>
              <a:defRPr sz="5100"/>
            </a:lvl1pPr>
          </a:lstStyle>
          <a:p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 hasCustomPrompt="1"/>
          </p:nvPr>
        </p:nvSpPr>
        <p:spPr>
          <a:xfrm>
            <a:off x="5183725" y="987430"/>
            <a:ext cx="6416895" cy="4873625"/>
          </a:xfrm>
        </p:spPr>
        <p:txBody>
          <a:bodyPr/>
          <a:lstStyle>
            <a:lvl1pPr>
              <a:defRPr sz="3900"/>
            </a:lvl1pPr>
            <a:lvl2pPr>
              <a:defRPr sz="3300" baseline="0"/>
            </a:lvl2pPr>
            <a:lvl3pPr>
              <a:defRPr sz="2800" baseline="0"/>
            </a:lvl3pPr>
            <a:lvl4pPr marL="1071188"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27390" y="1556799"/>
            <a:ext cx="4245703" cy="4312196"/>
          </a:xfrm>
        </p:spPr>
        <p:txBody>
          <a:bodyPr/>
          <a:lstStyle>
            <a:lvl1pPr marL="0" indent="0">
              <a:buNone/>
              <a:defRPr sz="1900"/>
            </a:lvl1pPr>
            <a:lvl2pPr marL="544164" indent="0">
              <a:buNone/>
              <a:defRPr sz="1700"/>
            </a:lvl2pPr>
            <a:lvl3pPr marL="1088327" indent="0">
              <a:buNone/>
              <a:defRPr sz="1500"/>
            </a:lvl3pPr>
            <a:lvl4pPr marL="1632490" indent="0">
              <a:buNone/>
              <a:defRPr sz="1200"/>
            </a:lvl4pPr>
            <a:lvl5pPr marL="2176654" indent="0">
              <a:buNone/>
              <a:defRPr sz="1200"/>
            </a:lvl5pPr>
            <a:lvl6pPr marL="2720815" indent="0">
              <a:buNone/>
              <a:defRPr sz="1200"/>
            </a:lvl6pPr>
            <a:lvl7pPr marL="3264978" indent="0">
              <a:buNone/>
              <a:defRPr sz="1200"/>
            </a:lvl7pPr>
            <a:lvl8pPr marL="3809139" indent="0">
              <a:buNone/>
              <a:defRPr sz="1200"/>
            </a:lvl8pPr>
            <a:lvl9pPr marL="4353302" indent="0">
              <a:buNone/>
              <a:defRPr sz="1200"/>
            </a:lvl9pPr>
          </a:lstStyle>
          <a:p>
            <a:pPr lvl="0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75792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th the title of th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4943879" y="987430"/>
            <a:ext cx="6656740" cy="4873625"/>
          </a:xfrm>
        </p:spPr>
        <p:txBody>
          <a:bodyPr>
            <a:normAutofit/>
          </a:bodyPr>
          <a:lstStyle>
            <a:lvl1pPr marL="0" indent="0">
              <a:buNone/>
              <a:defRPr sz="2100" b="0"/>
            </a:lvl1pPr>
            <a:lvl2pPr marL="544164" indent="0">
              <a:buNone/>
              <a:defRPr sz="3300"/>
            </a:lvl2pPr>
            <a:lvl3pPr marL="1088327" indent="0">
              <a:buNone/>
              <a:defRPr sz="2800"/>
            </a:lvl3pPr>
            <a:lvl4pPr marL="1632490" indent="0">
              <a:buNone/>
              <a:defRPr sz="2400"/>
            </a:lvl4pPr>
            <a:lvl5pPr marL="2176654" indent="0">
              <a:buNone/>
              <a:defRPr sz="2400"/>
            </a:lvl5pPr>
            <a:lvl6pPr marL="2720815" indent="0">
              <a:buNone/>
              <a:defRPr sz="2400"/>
            </a:lvl6pPr>
            <a:lvl7pPr marL="3264978" indent="0">
              <a:buNone/>
              <a:defRPr sz="2400"/>
            </a:lvl7pPr>
            <a:lvl8pPr marL="3809139" indent="0">
              <a:buNone/>
              <a:defRPr sz="2400"/>
            </a:lvl8pPr>
            <a:lvl9pPr marL="4353302" indent="0">
              <a:buNone/>
              <a:defRPr sz="2400"/>
            </a:lvl9pPr>
          </a:lstStyle>
          <a:p>
            <a:endParaRPr kumimoji="1" lang="zh-TW" altLang="en-US" dirty="0"/>
          </a:p>
        </p:txBody>
      </p:sp>
      <p:sp>
        <p:nvSpPr>
          <p:cNvPr id="8" name="標題 1"/>
          <p:cNvSpPr>
            <a:spLocks noGrp="1"/>
          </p:cNvSpPr>
          <p:nvPr>
            <p:ph type="title"/>
          </p:nvPr>
        </p:nvSpPr>
        <p:spPr>
          <a:xfrm>
            <a:off x="527390" y="332656"/>
            <a:ext cx="4245703" cy="1152128"/>
          </a:xfrm>
        </p:spPr>
        <p:txBody>
          <a:bodyPr anchor="b"/>
          <a:lstStyle>
            <a:lvl1pPr>
              <a:defRPr sz="5100"/>
            </a:lvl1pPr>
          </a:lstStyle>
          <a:p>
            <a:endParaRPr kumimoji="1" lang="zh-TW" altLang="en-US" dirty="0"/>
          </a:p>
        </p:txBody>
      </p:sp>
      <p:sp>
        <p:nvSpPr>
          <p:cNvPr id="9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27390" y="1556799"/>
            <a:ext cx="4245703" cy="4312196"/>
          </a:xfrm>
        </p:spPr>
        <p:txBody>
          <a:bodyPr/>
          <a:lstStyle>
            <a:lvl1pPr marL="0" indent="0">
              <a:buNone/>
              <a:defRPr sz="1900"/>
            </a:lvl1pPr>
            <a:lvl2pPr marL="544164" indent="0">
              <a:buNone/>
              <a:defRPr sz="1700"/>
            </a:lvl2pPr>
            <a:lvl3pPr marL="1088327" indent="0">
              <a:buNone/>
              <a:defRPr sz="1500"/>
            </a:lvl3pPr>
            <a:lvl4pPr marL="1632490" indent="0">
              <a:buNone/>
              <a:defRPr sz="1200"/>
            </a:lvl4pPr>
            <a:lvl5pPr marL="2176654" indent="0">
              <a:buNone/>
              <a:defRPr sz="1200"/>
            </a:lvl5pPr>
            <a:lvl6pPr marL="2720815" indent="0">
              <a:buNone/>
              <a:defRPr sz="1200"/>
            </a:lvl6pPr>
            <a:lvl7pPr marL="3264978" indent="0">
              <a:buNone/>
              <a:defRPr sz="1200"/>
            </a:lvl7pPr>
            <a:lvl8pPr marL="3809139" indent="0">
              <a:buNone/>
              <a:defRPr sz="1200"/>
            </a:lvl8pPr>
            <a:lvl9pPr marL="4353302" indent="0">
              <a:buNone/>
              <a:defRPr sz="1200"/>
            </a:lvl9pPr>
          </a:lstStyle>
          <a:p>
            <a:pPr lvl="0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40492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7682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11425" y="2862064"/>
            <a:ext cx="10465163" cy="2439144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5100" b="1">
                <a:solidFill>
                  <a:schemeClr val="bg1"/>
                </a:solidFill>
                <a:latin typeface="+mn-lt"/>
                <a:cs typeface="Microsoft JhengHei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500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Text Placeholder 22"/>
          <p:cNvSpPr>
            <a:spLocks noGrp="1"/>
          </p:cNvSpPr>
          <p:nvPr>
            <p:ph type="body" sz="quarter" idx="14" hasCustomPrompt="1"/>
          </p:nvPr>
        </p:nvSpPr>
        <p:spPr>
          <a:xfrm>
            <a:off x="1871532" y="4197089"/>
            <a:ext cx="5088565" cy="21122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67"/>
              </a:lnSpc>
              <a:spcBef>
                <a:spcPts val="400"/>
              </a:spcBef>
              <a:buNone/>
              <a:defRPr sz="2100" b="0" i="0" baseline="0">
                <a:solidFill>
                  <a:schemeClr val="bg1">
                    <a:lumMod val="65000"/>
                  </a:schemeClr>
                </a:solidFill>
                <a:latin typeface="+mn-lt"/>
                <a:cs typeface="Microsoft JhengHei"/>
              </a:defRPr>
            </a:lvl1pPr>
          </a:lstStyle>
          <a:p>
            <a:pPr>
              <a:lnSpc>
                <a:spcPts val="2000"/>
              </a:lnSpc>
              <a:spcBef>
                <a:spcPts val="300"/>
              </a:spcBef>
            </a:pPr>
            <a:r>
              <a:rPr lang="de-DE" altLang="zh-TW" sz="2100" dirty="0">
                <a:latin typeface="Calibri" charset="0"/>
                <a:ea typeface="微軟正黑體" charset="-120"/>
                <a:cs typeface="Calibri" charset="0"/>
              </a:rPr>
              <a:t>NAME</a:t>
            </a:r>
          </a:p>
          <a:p>
            <a:pPr>
              <a:lnSpc>
                <a:spcPts val="2000"/>
              </a:lnSpc>
              <a:spcBef>
                <a:spcPts val="300"/>
              </a:spcBef>
            </a:pPr>
            <a:r>
              <a:rPr lang="de-DE" altLang="zh-TW" sz="2100" dirty="0">
                <a:latin typeface="Calibri" charset="0"/>
                <a:ea typeface="微軟正黑體" charset="-120"/>
                <a:cs typeface="Calibri" charset="0"/>
              </a:rPr>
              <a:t>Job Title</a:t>
            </a:r>
            <a:endParaRPr lang="en-US" altLang="zh-TW" sz="2100" dirty="0">
              <a:latin typeface="Calibri" charset="0"/>
              <a:ea typeface="微軟正黑體" charset="-120"/>
              <a:cs typeface="Calibri" charset="0"/>
            </a:endParaRPr>
          </a:p>
          <a:p>
            <a:pPr>
              <a:lnSpc>
                <a:spcPts val="2000"/>
              </a:lnSpc>
              <a:spcBef>
                <a:spcPts val="300"/>
              </a:spcBef>
            </a:pPr>
            <a:r>
              <a:rPr lang="en-US" altLang="zh-TW" sz="2100" dirty="0">
                <a:latin typeface="Calibri" charset="0"/>
                <a:ea typeface="微軟正黑體" charset="-120"/>
                <a:cs typeface="Calibri" charset="0"/>
              </a:rPr>
              <a:t>Department Name</a:t>
            </a:r>
          </a:p>
          <a:p>
            <a:pPr>
              <a:lnSpc>
                <a:spcPts val="2000"/>
              </a:lnSpc>
              <a:spcBef>
                <a:spcPts val="300"/>
              </a:spcBef>
            </a:pPr>
            <a:r>
              <a:rPr lang="en-US" altLang="zh-TW" sz="2100" dirty="0">
                <a:latin typeface="Calibri" charset="0"/>
                <a:ea typeface="微軟正黑體" charset="-120"/>
                <a:cs typeface="Calibri" charset="0"/>
              </a:rPr>
              <a:t>Company Name </a:t>
            </a:r>
          </a:p>
          <a:p>
            <a:pPr>
              <a:lnSpc>
                <a:spcPts val="2000"/>
              </a:lnSpc>
              <a:spcBef>
                <a:spcPts val="300"/>
              </a:spcBef>
            </a:pPr>
            <a:r>
              <a:rPr lang="en-US" altLang="zh-TW" sz="2100" dirty="0">
                <a:latin typeface="Calibri" charset="0"/>
                <a:ea typeface="微軟正黑體" charset="-120"/>
                <a:cs typeface="Calibri" charset="0"/>
              </a:rPr>
              <a:t>Apr. 7, 2017</a:t>
            </a:r>
          </a:p>
        </p:txBody>
      </p:sp>
      <p:sp>
        <p:nvSpPr>
          <p:cNvPr id="2" name="文字方塊 1"/>
          <p:cNvSpPr txBox="1"/>
          <p:nvPr userDrawn="1"/>
        </p:nvSpPr>
        <p:spPr>
          <a:xfrm>
            <a:off x="2438403" y="844953"/>
            <a:ext cx="293160" cy="474835"/>
          </a:xfrm>
          <a:prstGeom prst="rect">
            <a:avLst/>
          </a:prstGeom>
          <a:noFill/>
        </p:spPr>
        <p:txBody>
          <a:bodyPr wrap="none" lIns="145108" tIns="72557" rIns="145108" bIns="72557" rtlCol="0">
            <a:spAutoFit/>
          </a:bodyPr>
          <a:lstStyle/>
          <a:p>
            <a:pPr defTabSz="1451101"/>
            <a:endParaRPr kumimoji="1" lang="zh-TW" altLang="en-US" sz="2100" dirty="0">
              <a:solidFill>
                <a:prstClr val="black"/>
              </a:solidFill>
            </a:endParaRPr>
          </a:p>
        </p:txBody>
      </p:sp>
      <p:sp>
        <p:nvSpPr>
          <p:cNvPr id="13" name="標題 1"/>
          <p:cNvSpPr>
            <a:spLocks noGrp="1"/>
          </p:cNvSpPr>
          <p:nvPr>
            <p:ph type="title" hasCustomPrompt="1"/>
          </p:nvPr>
        </p:nvSpPr>
        <p:spPr>
          <a:xfrm>
            <a:off x="1871533" y="1892831"/>
            <a:ext cx="7296811" cy="2304256"/>
          </a:xfrm>
        </p:spPr>
        <p:txBody>
          <a:bodyPr anchor="t"/>
          <a:lstStyle>
            <a:lvl1pPr marL="0" marR="0" indent="0" algn="l" defTabSz="10883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10883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微軟正黑體" charset="-120"/>
                <a:cs typeface="Calibri" charset="0"/>
              </a:rPr>
              <a:t>ASE Corporate Profile</a:t>
            </a:r>
            <a:endParaRPr kumimoji="1" lang="zh-TW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j-ea"/>
              <a:cs typeface="+mj-cs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1871537" y="6365560"/>
            <a:ext cx="3198991" cy="438925"/>
          </a:xfrm>
          <a:prstGeom prst="rect">
            <a:avLst/>
          </a:prstGeom>
        </p:spPr>
        <p:txBody>
          <a:bodyPr wrap="none" lIns="145108" tIns="72557" rIns="145108" bIns="72557">
            <a:spAutoFit/>
          </a:bodyPr>
          <a:lstStyle/>
          <a:p>
            <a:pPr defTabSz="1451101"/>
            <a:r>
              <a:rPr lang="en-US" altLang="zh-TW" b="1" smtClean="0">
                <a:solidFill>
                  <a:srgbClr val="0070C0"/>
                </a:solidFill>
              </a:rPr>
              <a:t>ASE Confidential / Security-C</a:t>
            </a:r>
            <a:endParaRPr lang="zh-TW" alt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104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796C2180-A0A3-439D-A7BE-7DF7EC20BE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32" y="400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5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7A0BEDF-FF07-48FC-938B-4E1D5246EEC3}"/>
              </a:ext>
            </a:extLst>
          </p:cNvPr>
          <p:cNvGrpSpPr/>
          <p:nvPr userDrawn="1"/>
        </p:nvGrpSpPr>
        <p:grpSpPr>
          <a:xfrm>
            <a:off x="5655135" y="211061"/>
            <a:ext cx="881743" cy="137160"/>
            <a:chOff x="5215346" y="150098"/>
            <a:chExt cx="881742" cy="137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DFB6824-E3BB-4844-B9D8-0AD7FC599818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101"/>
              <a:endParaRPr lang="en-US" sz="2800">
                <a:solidFill>
                  <a:prstClr val="white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E4CB2B7-7190-4933-BC14-4098CBB0847C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101"/>
              <a:endParaRPr lang="en-US" sz="2800">
                <a:solidFill>
                  <a:prstClr val="white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FA7CA79-6371-4421-B743-5C9A4E61CF1E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101"/>
              <a:endParaRPr lang="en-US" sz="2800">
                <a:solidFill>
                  <a:prstClr val="white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20174F3-7B89-4BF0-963D-C2D507FE4C8A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101"/>
              <a:endParaRPr lang="en-US" sz="2800">
                <a:solidFill>
                  <a:prstClr val="white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590BFE3-3161-4AF5-8145-B91610252E0C}"/>
              </a:ext>
            </a:extLst>
          </p:cNvPr>
          <p:cNvGrpSpPr/>
          <p:nvPr userDrawn="1"/>
        </p:nvGrpSpPr>
        <p:grpSpPr>
          <a:xfrm>
            <a:off x="5655135" y="6509779"/>
            <a:ext cx="881743" cy="137160"/>
            <a:chOff x="5215346" y="150098"/>
            <a:chExt cx="881742" cy="13716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2BB593F-C860-4130-8008-FAED8E927A74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101"/>
              <a:endParaRPr lang="en-US" sz="2800">
                <a:solidFill>
                  <a:prstClr val="white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9BBF7F4-0D96-4085-8274-0DD80BB0E140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101"/>
              <a:endParaRPr lang="en-US" sz="2800">
                <a:solidFill>
                  <a:prstClr val="white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38DA952-2EC3-4F14-A106-5346AA3196A3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101"/>
              <a:endParaRPr lang="en-US" sz="2800">
                <a:solidFill>
                  <a:prstClr val="white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123D6F-D506-480A-85BF-02E32B787F77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101"/>
              <a:endParaRPr lang="en-US" sz="280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1598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2067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7B2B6-581F-4C8D-B9F4-8A0EFF7AE4A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6" name="文字方塊 5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669205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4400" y="2130430"/>
            <a:ext cx="103632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7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lIns="121912" tIns="60956" rIns="121912" bIns="60956"/>
          <a:lstStyle/>
          <a:p>
            <a:pPr defTabSz="1451101"/>
            <a:fld id="{1843080B-A506-496D-9A77-1EACFDA88A0E}" type="datetimeFigureOut">
              <a:rPr lang="zh-TW" altLang="en-US" sz="2800" smtClean="0">
                <a:solidFill>
                  <a:prstClr val="black"/>
                </a:solidFill>
              </a:rPr>
              <a:pPr defTabSz="1451101"/>
              <a:t>2022/11/14</a:t>
            </a:fld>
            <a:endParaRPr lang="zh-TW" altLang="en-US" sz="2800">
              <a:solidFill>
                <a:prstClr val="black"/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lIns="121912" tIns="60956" rIns="121912" bIns="60956"/>
          <a:lstStyle/>
          <a:p>
            <a:pPr defTabSz="1451101"/>
            <a:endParaRPr lang="zh-TW" altLang="en-US" sz="2800">
              <a:solidFill>
                <a:prstClr val="black"/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lIns="121912" tIns="60956" rIns="121912" bIns="60956"/>
          <a:lstStyle/>
          <a:p>
            <a:pPr defTabSz="1451101"/>
            <a:fld id="{7C4F7253-F09B-42B3-B545-BE6DE791D5A9}" type="slidenum">
              <a:rPr lang="zh-TW" altLang="en-US" sz="2800" smtClean="0">
                <a:solidFill>
                  <a:prstClr val="black"/>
                </a:solidFill>
              </a:rPr>
              <a:pPr defTabSz="1451101"/>
              <a:t>‹#›</a:t>
            </a:fld>
            <a:endParaRPr lang="zh-TW" altLang="en-US" sz="2800">
              <a:solidFill>
                <a:prstClr val="black"/>
              </a:solidFill>
            </a:endParaRPr>
          </a:p>
        </p:txBody>
      </p:sp>
      <p:sp>
        <p:nvSpPr>
          <p:cNvPr id="7" name="文字方塊 6"/>
          <p:cNvSpPr txBox="1"/>
          <p:nvPr userDrawn="1"/>
        </p:nvSpPr>
        <p:spPr>
          <a:xfrm>
            <a:off x="7958669" y="6350003"/>
            <a:ext cx="3386667" cy="369332"/>
          </a:xfrm>
          <a:prstGeom prst="rect">
            <a:avLst/>
          </a:prstGeom>
          <a:noFill/>
        </p:spPr>
        <p:txBody>
          <a:bodyPr vert="horz" lIns="121912" tIns="60956" rIns="121912" bIns="60956" rtlCol="0">
            <a:spAutoFit/>
          </a:bodyPr>
          <a:lstStyle/>
          <a:p>
            <a:pPr defTabSz="1451101"/>
            <a:r>
              <a:rPr lang="en-US" altLang="zh-TW" sz="1600" smtClean="0">
                <a:solidFill>
                  <a:srgbClr val="808080"/>
                </a:solidFill>
              </a:rPr>
              <a:t>ASE Confidential / Security-C</a:t>
            </a:r>
            <a:endParaRPr lang="zh-TW" altLang="en-US" sz="16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3706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150EDDC6-EAE8-47F8-99EA-830DDBDA081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32" y="400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5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1A8B2CB-ECBC-45C7-B5F2-8FAF569891F2}"/>
              </a:ext>
            </a:extLst>
          </p:cNvPr>
          <p:cNvGrpSpPr/>
          <p:nvPr userDrawn="1"/>
        </p:nvGrpSpPr>
        <p:grpSpPr>
          <a:xfrm>
            <a:off x="5655135" y="211061"/>
            <a:ext cx="881743" cy="137160"/>
            <a:chOff x="5215346" y="150098"/>
            <a:chExt cx="881742" cy="137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8980589-E603-4F36-BDDB-87099F2F4A8E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101"/>
              <a:endParaRPr lang="en-US" sz="2800">
                <a:solidFill>
                  <a:prstClr val="white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A82518-4BE1-4964-8186-30C1EDFB20C9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101"/>
              <a:endParaRPr lang="en-US" sz="2800">
                <a:solidFill>
                  <a:prstClr val="white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02DD2AD-F0D8-4638-AF3F-93DE47FCBC2D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101"/>
              <a:endParaRPr lang="en-US" sz="2800">
                <a:solidFill>
                  <a:prstClr val="white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6B676EE-2A24-469D-851F-9123B94D32DC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101"/>
              <a:endParaRPr lang="en-US" sz="280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51671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294770" indent="-277134">
              <a:buFont typeface="Arial"/>
              <a:buChar char="•"/>
              <a:tabLst/>
              <a:defRPr b="1"/>
            </a:lvl1pPr>
            <a:lvl2pPr marL="599896" indent="-299947">
              <a:buFont typeface="Arial"/>
              <a:buChar char="•"/>
              <a:defRPr b="1"/>
            </a:lvl2pPr>
            <a:lvl3pPr marL="856993" indent="-214248">
              <a:buFont typeface="Arial"/>
              <a:buChar char="•"/>
              <a:defRPr b="0" baseline="0"/>
            </a:lvl3pPr>
            <a:lvl4pPr marL="1071241" indent="-214248">
              <a:buFont typeface="Arial"/>
              <a:buChar char="•"/>
              <a:defRPr baseline="0"/>
            </a:lvl4pPr>
            <a:lvl5pPr marL="2448856" indent="-272095">
              <a:buFontTx/>
              <a:buBlip>
                <a:blip r:embed="rId2"/>
              </a:buBlip>
              <a:defRPr baseline="0"/>
            </a:lvl5pPr>
          </a:lstStyle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45140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 hasCustomPrompt="1"/>
          </p:nvPr>
        </p:nvSpPr>
        <p:spPr>
          <a:xfrm>
            <a:off x="527381" y="980729"/>
            <a:ext cx="5467019" cy="5196235"/>
          </a:xfrm>
        </p:spPr>
        <p:txBody>
          <a:bodyPr/>
          <a:lstStyle>
            <a:lvl3pPr marL="856993">
              <a:defRPr/>
            </a:lvl3pPr>
            <a:lvl4pPr marL="1071241">
              <a:defRPr/>
            </a:lvl4pPr>
          </a:lstStyle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  <p:sp>
        <p:nvSpPr>
          <p:cNvPr id="8" name="內容版面配置區 2"/>
          <p:cNvSpPr>
            <a:spLocks noGrp="1"/>
          </p:cNvSpPr>
          <p:nvPr>
            <p:ph sz="half" idx="13" hasCustomPrompt="1"/>
          </p:nvPr>
        </p:nvSpPr>
        <p:spPr>
          <a:xfrm>
            <a:off x="6133593" y="980729"/>
            <a:ext cx="5467019" cy="5196235"/>
          </a:xfrm>
        </p:spPr>
        <p:txBody>
          <a:bodyPr/>
          <a:lstStyle>
            <a:lvl3pPr marL="856993">
              <a:defRPr/>
            </a:lvl3pPr>
            <a:lvl4pPr marL="1071241">
              <a:defRPr/>
            </a:lvl4pPr>
          </a:lstStyle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65478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5835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clude th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27387" y="332656"/>
            <a:ext cx="4245703" cy="1152128"/>
          </a:xfrm>
        </p:spPr>
        <p:txBody>
          <a:bodyPr anchor="b"/>
          <a:lstStyle>
            <a:lvl1pPr>
              <a:defRPr sz="5100"/>
            </a:lvl1pPr>
          </a:lstStyle>
          <a:p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 hasCustomPrompt="1"/>
          </p:nvPr>
        </p:nvSpPr>
        <p:spPr>
          <a:xfrm>
            <a:off x="5183722" y="987428"/>
            <a:ext cx="6416895" cy="4873625"/>
          </a:xfrm>
        </p:spPr>
        <p:txBody>
          <a:bodyPr/>
          <a:lstStyle>
            <a:lvl1pPr>
              <a:defRPr sz="3900"/>
            </a:lvl1pPr>
            <a:lvl2pPr>
              <a:defRPr sz="3300" baseline="0"/>
            </a:lvl2pPr>
            <a:lvl3pPr>
              <a:defRPr sz="2800" baseline="0"/>
            </a:lvl3pPr>
            <a:lvl4pPr marL="1071241"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27387" y="1556797"/>
            <a:ext cx="4245703" cy="4312196"/>
          </a:xfrm>
        </p:spPr>
        <p:txBody>
          <a:bodyPr/>
          <a:lstStyle>
            <a:lvl1pPr marL="0" indent="0">
              <a:buNone/>
              <a:defRPr sz="1900"/>
            </a:lvl1pPr>
            <a:lvl2pPr marL="544190" indent="0">
              <a:buNone/>
              <a:defRPr sz="1700"/>
            </a:lvl2pPr>
            <a:lvl3pPr marL="1088381" indent="0">
              <a:buNone/>
              <a:defRPr sz="1500"/>
            </a:lvl3pPr>
            <a:lvl4pPr marL="1632571" indent="0">
              <a:buNone/>
              <a:defRPr sz="1200"/>
            </a:lvl4pPr>
            <a:lvl5pPr marL="2176762" indent="0">
              <a:buNone/>
              <a:defRPr sz="1200"/>
            </a:lvl5pPr>
            <a:lvl6pPr marL="2720951" indent="0">
              <a:buNone/>
              <a:defRPr sz="1200"/>
            </a:lvl6pPr>
            <a:lvl7pPr marL="3265141" indent="0">
              <a:buNone/>
              <a:defRPr sz="1200"/>
            </a:lvl7pPr>
            <a:lvl8pPr marL="3809331" indent="0">
              <a:buNone/>
              <a:defRPr sz="1200"/>
            </a:lvl8pPr>
            <a:lvl9pPr marL="4353520" indent="0">
              <a:buNone/>
              <a:defRPr sz="1200"/>
            </a:lvl9pPr>
          </a:lstStyle>
          <a:p>
            <a:pPr lvl="0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8591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th the title of th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4943877" y="987428"/>
            <a:ext cx="6656740" cy="4873625"/>
          </a:xfrm>
        </p:spPr>
        <p:txBody>
          <a:bodyPr>
            <a:normAutofit/>
          </a:bodyPr>
          <a:lstStyle>
            <a:lvl1pPr marL="0" indent="0">
              <a:buNone/>
              <a:defRPr sz="2100" b="0"/>
            </a:lvl1pPr>
            <a:lvl2pPr marL="544190" indent="0">
              <a:buNone/>
              <a:defRPr sz="3300"/>
            </a:lvl2pPr>
            <a:lvl3pPr marL="1088381" indent="0">
              <a:buNone/>
              <a:defRPr sz="2800"/>
            </a:lvl3pPr>
            <a:lvl4pPr marL="1632571" indent="0">
              <a:buNone/>
              <a:defRPr sz="2400"/>
            </a:lvl4pPr>
            <a:lvl5pPr marL="2176762" indent="0">
              <a:buNone/>
              <a:defRPr sz="2400"/>
            </a:lvl5pPr>
            <a:lvl6pPr marL="2720951" indent="0">
              <a:buNone/>
              <a:defRPr sz="2400"/>
            </a:lvl6pPr>
            <a:lvl7pPr marL="3265141" indent="0">
              <a:buNone/>
              <a:defRPr sz="2400"/>
            </a:lvl7pPr>
            <a:lvl8pPr marL="3809331" indent="0">
              <a:buNone/>
              <a:defRPr sz="2400"/>
            </a:lvl8pPr>
            <a:lvl9pPr marL="4353520" indent="0">
              <a:buNone/>
              <a:defRPr sz="2400"/>
            </a:lvl9pPr>
          </a:lstStyle>
          <a:p>
            <a:endParaRPr kumimoji="1" lang="zh-TW" altLang="en-US" dirty="0"/>
          </a:p>
        </p:txBody>
      </p:sp>
      <p:sp>
        <p:nvSpPr>
          <p:cNvPr id="8" name="標題 1"/>
          <p:cNvSpPr>
            <a:spLocks noGrp="1"/>
          </p:cNvSpPr>
          <p:nvPr>
            <p:ph type="title"/>
          </p:nvPr>
        </p:nvSpPr>
        <p:spPr>
          <a:xfrm>
            <a:off x="527387" y="332656"/>
            <a:ext cx="4245703" cy="1152128"/>
          </a:xfrm>
        </p:spPr>
        <p:txBody>
          <a:bodyPr anchor="b"/>
          <a:lstStyle>
            <a:lvl1pPr>
              <a:defRPr sz="5100"/>
            </a:lvl1pPr>
          </a:lstStyle>
          <a:p>
            <a:endParaRPr kumimoji="1" lang="zh-TW" altLang="en-US" dirty="0"/>
          </a:p>
        </p:txBody>
      </p:sp>
      <p:sp>
        <p:nvSpPr>
          <p:cNvPr id="9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27387" y="1556797"/>
            <a:ext cx="4245703" cy="4312196"/>
          </a:xfrm>
        </p:spPr>
        <p:txBody>
          <a:bodyPr/>
          <a:lstStyle>
            <a:lvl1pPr marL="0" indent="0">
              <a:buNone/>
              <a:defRPr sz="1900"/>
            </a:lvl1pPr>
            <a:lvl2pPr marL="544190" indent="0">
              <a:buNone/>
              <a:defRPr sz="1700"/>
            </a:lvl2pPr>
            <a:lvl3pPr marL="1088381" indent="0">
              <a:buNone/>
              <a:defRPr sz="1500"/>
            </a:lvl3pPr>
            <a:lvl4pPr marL="1632571" indent="0">
              <a:buNone/>
              <a:defRPr sz="1200"/>
            </a:lvl4pPr>
            <a:lvl5pPr marL="2176762" indent="0">
              <a:buNone/>
              <a:defRPr sz="1200"/>
            </a:lvl5pPr>
            <a:lvl6pPr marL="2720951" indent="0">
              <a:buNone/>
              <a:defRPr sz="1200"/>
            </a:lvl6pPr>
            <a:lvl7pPr marL="3265141" indent="0">
              <a:buNone/>
              <a:defRPr sz="1200"/>
            </a:lvl7pPr>
            <a:lvl8pPr marL="3809331" indent="0">
              <a:buNone/>
              <a:defRPr sz="1200"/>
            </a:lvl8pPr>
            <a:lvl9pPr marL="4353520" indent="0">
              <a:buNone/>
              <a:defRPr sz="1200"/>
            </a:lvl9pPr>
          </a:lstStyle>
          <a:p>
            <a:pPr lvl="0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18555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4035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11425" y="2862064"/>
            <a:ext cx="10465163" cy="2439144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5100" b="1">
                <a:solidFill>
                  <a:schemeClr val="bg1"/>
                </a:solidFill>
                <a:latin typeface="+mn-lt"/>
                <a:cs typeface="Microsoft JhengHei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225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Text Placeholder 22"/>
          <p:cNvSpPr>
            <a:spLocks noGrp="1"/>
          </p:cNvSpPr>
          <p:nvPr>
            <p:ph type="body" sz="quarter" idx="14" hasCustomPrompt="1"/>
          </p:nvPr>
        </p:nvSpPr>
        <p:spPr>
          <a:xfrm>
            <a:off x="1871532" y="4197087"/>
            <a:ext cx="5088565" cy="21122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67"/>
              </a:lnSpc>
              <a:spcBef>
                <a:spcPts val="400"/>
              </a:spcBef>
              <a:buNone/>
              <a:defRPr sz="2100" b="0" i="0" baseline="0">
                <a:solidFill>
                  <a:schemeClr val="bg1">
                    <a:lumMod val="65000"/>
                  </a:schemeClr>
                </a:solidFill>
                <a:latin typeface="+mn-lt"/>
                <a:cs typeface="Microsoft JhengHei"/>
              </a:defRPr>
            </a:lvl1pPr>
          </a:lstStyle>
          <a:p>
            <a:pPr>
              <a:lnSpc>
                <a:spcPts val="2000"/>
              </a:lnSpc>
              <a:spcBef>
                <a:spcPts val="300"/>
              </a:spcBef>
            </a:pPr>
            <a:r>
              <a:rPr lang="de-DE" altLang="zh-TW" sz="2100" dirty="0">
                <a:latin typeface="Calibri" charset="0"/>
                <a:ea typeface="微軟正黑體" charset="-120"/>
                <a:cs typeface="Calibri" charset="0"/>
              </a:rPr>
              <a:t>NAME</a:t>
            </a:r>
          </a:p>
          <a:p>
            <a:pPr>
              <a:lnSpc>
                <a:spcPts val="2000"/>
              </a:lnSpc>
              <a:spcBef>
                <a:spcPts val="300"/>
              </a:spcBef>
            </a:pPr>
            <a:r>
              <a:rPr lang="de-DE" altLang="zh-TW" sz="2100" dirty="0">
                <a:latin typeface="Calibri" charset="0"/>
                <a:ea typeface="微軟正黑體" charset="-120"/>
                <a:cs typeface="Calibri" charset="0"/>
              </a:rPr>
              <a:t>Job Title</a:t>
            </a:r>
            <a:endParaRPr lang="en-US" altLang="zh-TW" sz="2100" dirty="0">
              <a:latin typeface="Calibri" charset="0"/>
              <a:ea typeface="微軟正黑體" charset="-120"/>
              <a:cs typeface="Calibri" charset="0"/>
            </a:endParaRPr>
          </a:p>
          <a:p>
            <a:pPr>
              <a:lnSpc>
                <a:spcPts val="2000"/>
              </a:lnSpc>
              <a:spcBef>
                <a:spcPts val="300"/>
              </a:spcBef>
            </a:pPr>
            <a:r>
              <a:rPr lang="en-US" altLang="zh-TW" sz="2100" dirty="0">
                <a:latin typeface="Calibri" charset="0"/>
                <a:ea typeface="微軟正黑體" charset="-120"/>
                <a:cs typeface="Calibri" charset="0"/>
              </a:rPr>
              <a:t>Department Name</a:t>
            </a:r>
          </a:p>
          <a:p>
            <a:pPr>
              <a:lnSpc>
                <a:spcPts val="2000"/>
              </a:lnSpc>
              <a:spcBef>
                <a:spcPts val="300"/>
              </a:spcBef>
            </a:pPr>
            <a:r>
              <a:rPr lang="en-US" altLang="zh-TW" sz="2100" dirty="0">
                <a:latin typeface="Calibri" charset="0"/>
                <a:ea typeface="微軟正黑體" charset="-120"/>
                <a:cs typeface="Calibri" charset="0"/>
              </a:rPr>
              <a:t>Company Name </a:t>
            </a:r>
          </a:p>
          <a:p>
            <a:pPr>
              <a:lnSpc>
                <a:spcPts val="2000"/>
              </a:lnSpc>
              <a:spcBef>
                <a:spcPts val="300"/>
              </a:spcBef>
            </a:pPr>
            <a:r>
              <a:rPr lang="en-US" altLang="zh-TW" sz="2100" dirty="0">
                <a:latin typeface="Calibri" charset="0"/>
                <a:ea typeface="微軟正黑體" charset="-120"/>
                <a:cs typeface="Calibri" charset="0"/>
              </a:rPr>
              <a:t>Apr. 7, 2017</a:t>
            </a:r>
          </a:p>
        </p:txBody>
      </p:sp>
      <p:sp>
        <p:nvSpPr>
          <p:cNvPr id="2" name="文字方塊 1"/>
          <p:cNvSpPr txBox="1"/>
          <p:nvPr userDrawn="1"/>
        </p:nvSpPr>
        <p:spPr>
          <a:xfrm>
            <a:off x="2438403" y="844952"/>
            <a:ext cx="293160" cy="474835"/>
          </a:xfrm>
          <a:prstGeom prst="rect">
            <a:avLst/>
          </a:prstGeom>
          <a:noFill/>
        </p:spPr>
        <p:txBody>
          <a:bodyPr wrap="none" lIns="145116" tIns="72560" rIns="145116" bIns="72560" rtlCol="0">
            <a:spAutoFit/>
          </a:bodyPr>
          <a:lstStyle/>
          <a:p>
            <a:pPr defTabSz="1451173"/>
            <a:endParaRPr kumimoji="1" lang="zh-TW" altLang="en-US" sz="2100" dirty="0">
              <a:solidFill>
                <a:prstClr val="black"/>
              </a:solidFill>
            </a:endParaRPr>
          </a:p>
        </p:txBody>
      </p:sp>
      <p:sp>
        <p:nvSpPr>
          <p:cNvPr id="13" name="標題 1"/>
          <p:cNvSpPr>
            <a:spLocks noGrp="1"/>
          </p:cNvSpPr>
          <p:nvPr>
            <p:ph type="title" hasCustomPrompt="1"/>
          </p:nvPr>
        </p:nvSpPr>
        <p:spPr>
          <a:xfrm>
            <a:off x="1871532" y="1892831"/>
            <a:ext cx="7296811" cy="2304256"/>
          </a:xfrm>
        </p:spPr>
        <p:txBody>
          <a:bodyPr anchor="t"/>
          <a:lstStyle>
            <a:lvl1pPr marL="0" marR="0" indent="0" algn="l" defTabSz="1088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1088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微軟正黑體" charset="-120"/>
                <a:cs typeface="Calibri" charset="0"/>
              </a:rPr>
              <a:t>ASE Corporate Profile</a:t>
            </a:r>
            <a:endParaRPr kumimoji="1" lang="zh-TW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j-ea"/>
              <a:cs typeface="+mj-cs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1871535" y="6365559"/>
            <a:ext cx="3198990" cy="438925"/>
          </a:xfrm>
          <a:prstGeom prst="rect">
            <a:avLst/>
          </a:prstGeom>
        </p:spPr>
        <p:txBody>
          <a:bodyPr wrap="none" lIns="145116" tIns="72560" rIns="145116" bIns="72560">
            <a:spAutoFit/>
          </a:bodyPr>
          <a:lstStyle/>
          <a:p>
            <a:pPr defTabSz="1451173"/>
            <a:r>
              <a:rPr lang="en-US" altLang="zh-TW" b="1" smtClean="0">
                <a:solidFill>
                  <a:srgbClr val="0070C0"/>
                </a:solidFill>
              </a:rPr>
              <a:t>ASE Confidential / Security-C</a:t>
            </a:r>
            <a:endParaRPr lang="zh-TW" alt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9513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7B2B6-581F-4C8D-B9F4-8A0EFF7AE4A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5" name="文字方塊 4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26637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8727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pPr defTabSz="1451173"/>
            <a:fld id="{1843080B-A506-496D-9A77-1EACFDA88A0E}" type="datetimeFigureOut">
              <a:rPr lang="zh-TW" altLang="en-US" sz="2800" smtClean="0">
                <a:solidFill>
                  <a:prstClr val="black"/>
                </a:solidFill>
              </a:rPr>
              <a:pPr defTabSz="1451173"/>
              <a:t>2022/11/14</a:t>
            </a:fld>
            <a:endParaRPr lang="zh-TW" altLang="en-US" sz="2800">
              <a:solidFill>
                <a:prstClr val="black"/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pPr defTabSz="1451173"/>
            <a:endParaRPr lang="zh-TW" altLang="en-US" sz="2800">
              <a:solidFill>
                <a:prstClr val="black"/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pPr defTabSz="1451173"/>
            <a:fld id="{7C4F7253-F09B-42B3-B545-BE6DE791D5A9}" type="slidenum">
              <a:rPr lang="zh-TW" altLang="en-US" sz="2800" smtClean="0">
                <a:solidFill>
                  <a:prstClr val="black"/>
                </a:solidFill>
              </a:rPr>
              <a:pPr defTabSz="1451173"/>
              <a:t>‹#›</a:t>
            </a:fld>
            <a:endParaRPr lang="zh-TW" altLang="en-US" sz="2800">
              <a:solidFill>
                <a:prstClr val="black"/>
              </a:solidFill>
            </a:endParaRPr>
          </a:p>
        </p:txBody>
      </p:sp>
      <p:sp>
        <p:nvSpPr>
          <p:cNvPr id="7" name="文字方塊 6"/>
          <p:cNvSpPr txBox="1"/>
          <p:nvPr userDrawn="1"/>
        </p:nvSpPr>
        <p:spPr>
          <a:xfrm>
            <a:off x="7958667" y="6350003"/>
            <a:ext cx="3386667" cy="369332"/>
          </a:xfrm>
          <a:prstGeom prst="rect">
            <a:avLst/>
          </a:prstGeom>
          <a:noFill/>
        </p:spPr>
        <p:txBody>
          <a:bodyPr vert="horz" lIns="121917" tIns="60958" rIns="121917" bIns="60958" rtlCol="0">
            <a:spAutoFit/>
          </a:bodyPr>
          <a:lstStyle/>
          <a:p>
            <a:pPr defTabSz="1451173"/>
            <a:r>
              <a:rPr lang="en-US" altLang="zh-TW" sz="1600" smtClean="0">
                <a:solidFill>
                  <a:srgbClr val="808080"/>
                </a:solidFill>
              </a:rPr>
              <a:t>ASE Confidential / Security-C</a:t>
            </a:r>
            <a:endParaRPr lang="zh-TW" altLang="en-US" sz="16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400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150EDDC6-EAE8-47F8-99EA-830DDBDA081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30" y="40047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5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1A8B2CB-ECBC-45C7-B5F2-8FAF569891F2}"/>
              </a:ext>
            </a:extLst>
          </p:cNvPr>
          <p:cNvGrpSpPr/>
          <p:nvPr userDrawn="1"/>
        </p:nvGrpSpPr>
        <p:grpSpPr>
          <a:xfrm>
            <a:off x="5655133" y="211061"/>
            <a:ext cx="881743" cy="137160"/>
            <a:chOff x="5215346" y="150098"/>
            <a:chExt cx="881742" cy="137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8980589-E603-4F36-BDDB-87099F2F4A8E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173"/>
              <a:endParaRPr lang="en-US" sz="2800">
                <a:solidFill>
                  <a:prstClr val="white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A82518-4BE1-4964-8186-30C1EDFB20C9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173"/>
              <a:endParaRPr lang="en-US" sz="2800">
                <a:solidFill>
                  <a:prstClr val="white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02DD2AD-F0D8-4638-AF3F-93DE47FCBC2D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173"/>
              <a:endParaRPr lang="en-US" sz="2800">
                <a:solidFill>
                  <a:prstClr val="white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6B676EE-2A24-469D-851F-9123B94D32DC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1173"/>
              <a:endParaRPr lang="en-US" sz="280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563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 hasCustomPrompt="1"/>
          </p:nvPr>
        </p:nvSpPr>
        <p:spPr>
          <a:xfrm>
            <a:off x="527381" y="1052737"/>
            <a:ext cx="5467019" cy="5124227"/>
          </a:xfrm>
        </p:spPr>
        <p:txBody>
          <a:bodyPr/>
          <a:lstStyle>
            <a:lvl1pPr marL="312406" indent="-312406">
              <a:buClr>
                <a:schemeClr val="accent5"/>
              </a:buClr>
              <a:buFont typeface="Arial"/>
              <a:buChar char="•"/>
              <a:tabLst/>
              <a:defRPr/>
            </a:lvl1pPr>
            <a:lvl2pPr marL="599896" indent="-299947">
              <a:buClr>
                <a:schemeClr val="accent5"/>
              </a:buClr>
              <a:buFont typeface="Arial"/>
              <a:buChar char="•"/>
              <a:defRPr/>
            </a:lvl2pPr>
            <a:lvl3pPr marL="856993" indent="-214248">
              <a:buClr>
                <a:schemeClr val="accent5"/>
              </a:buClr>
              <a:buFont typeface="Arial"/>
              <a:buChar char="•"/>
              <a:defRPr/>
            </a:lvl3pPr>
            <a:lvl4pPr marL="1071241" indent="-214248">
              <a:buClr>
                <a:schemeClr val="accent5"/>
              </a:buClr>
              <a:buFont typeface="Arial"/>
              <a:buChar char="•"/>
              <a:defRPr/>
            </a:lvl4pPr>
          </a:lstStyle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  <p:sp>
        <p:nvSpPr>
          <p:cNvPr id="8" name="內容版面配置區 2"/>
          <p:cNvSpPr>
            <a:spLocks noGrp="1"/>
          </p:cNvSpPr>
          <p:nvPr>
            <p:ph sz="half" idx="13" hasCustomPrompt="1"/>
          </p:nvPr>
        </p:nvSpPr>
        <p:spPr>
          <a:xfrm>
            <a:off x="6133593" y="1052737"/>
            <a:ext cx="5467019" cy="5124227"/>
          </a:xfrm>
        </p:spPr>
        <p:txBody>
          <a:bodyPr/>
          <a:lstStyle>
            <a:lvl1pPr marL="294770" indent="-277134">
              <a:buClr>
                <a:schemeClr val="accent5"/>
              </a:buClr>
              <a:buFont typeface="Arial"/>
              <a:buChar char="•"/>
              <a:tabLst/>
              <a:defRPr/>
            </a:lvl1pPr>
            <a:lvl2pPr marL="599896" indent="-299947">
              <a:buClr>
                <a:schemeClr val="accent5"/>
              </a:buClr>
              <a:buFont typeface="Arial"/>
              <a:buChar char="•"/>
              <a:defRPr/>
            </a:lvl2pPr>
            <a:lvl3pPr marL="856993" indent="-214248">
              <a:buClr>
                <a:schemeClr val="accent5"/>
              </a:buClr>
              <a:buFont typeface="Arial"/>
              <a:buChar char="•"/>
              <a:defRPr/>
            </a:lvl3pPr>
            <a:lvl4pPr marL="1071241" indent="-214248">
              <a:buClr>
                <a:schemeClr val="accent5"/>
              </a:buClr>
              <a:buFont typeface="Arial"/>
              <a:buChar char="•"/>
              <a:defRPr/>
            </a:lvl4pPr>
          </a:lstStyle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4588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文字版面配置區 2"/>
          <p:cNvSpPr>
            <a:spLocks noGrp="1"/>
          </p:cNvSpPr>
          <p:nvPr>
            <p:ph idx="1" hasCustomPrompt="1"/>
          </p:nvPr>
        </p:nvSpPr>
        <p:spPr>
          <a:xfrm>
            <a:off x="527385" y="1052737"/>
            <a:ext cx="11073231" cy="5124227"/>
          </a:xfrm>
          <a:prstGeom prst="rect">
            <a:avLst/>
          </a:prstGeom>
        </p:spPr>
        <p:txBody>
          <a:bodyPr vert="horz" lIns="145116" tIns="72560" rIns="145116" bIns="72560" rtlCol="0">
            <a:normAutofit/>
          </a:bodyPr>
          <a:lstStyle/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50066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9721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clude th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27387" y="332656"/>
            <a:ext cx="4245703" cy="1152128"/>
          </a:xfrm>
        </p:spPr>
        <p:txBody>
          <a:bodyPr anchor="b"/>
          <a:lstStyle>
            <a:lvl1pPr>
              <a:defRPr sz="5100"/>
            </a:lvl1pPr>
          </a:lstStyle>
          <a:p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 hasCustomPrompt="1"/>
          </p:nvPr>
        </p:nvSpPr>
        <p:spPr>
          <a:xfrm>
            <a:off x="5183722" y="987428"/>
            <a:ext cx="6172201" cy="4873625"/>
          </a:xfrm>
        </p:spPr>
        <p:txBody>
          <a:bodyPr/>
          <a:lstStyle>
            <a:lvl1pPr marL="312406" indent="-312406">
              <a:buClr>
                <a:schemeClr val="accent5"/>
              </a:buClr>
              <a:buFont typeface="Arial"/>
              <a:buChar char="•"/>
              <a:tabLst/>
              <a:defRPr sz="3900"/>
            </a:lvl1pPr>
            <a:lvl2pPr marL="599896" indent="-299947">
              <a:buClr>
                <a:schemeClr val="accent5"/>
              </a:buClr>
              <a:buFont typeface="Arial"/>
              <a:buChar char="•"/>
              <a:defRPr sz="3300" baseline="0"/>
            </a:lvl2pPr>
            <a:lvl3pPr marL="856993" indent="-214248">
              <a:buClr>
                <a:schemeClr val="accent5"/>
              </a:buClr>
              <a:buFont typeface="Arial"/>
              <a:buChar char="•"/>
              <a:defRPr sz="2800" baseline="0"/>
            </a:lvl3pPr>
            <a:lvl4pPr marL="1071241" indent="-214248">
              <a:buClr>
                <a:schemeClr val="accent5"/>
              </a:buClr>
              <a:buFont typeface="Arial"/>
              <a:buChar char="•"/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27387" y="1556797"/>
            <a:ext cx="4245703" cy="4312196"/>
          </a:xfrm>
        </p:spPr>
        <p:txBody>
          <a:bodyPr/>
          <a:lstStyle>
            <a:lvl1pPr marL="0" indent="0">
              <a:buNone/>
              <a:defRPr sz="1900"/>
            </a:lvl1pPr>
            <a:lvl2pPr marL="544190" indent="0">
              <a:buNone/>
              <a:defRPr sz="1700"/>
            </a:lvl2pPr>
            <a:lvl3pPr marL="1088381" indent="0">
              <a:buNone/>
              <a:defRPr sz="1500"/>
            </a:lvl3pPr>
            <a:lvl4pPr marL="1632571" indent="0">
              <a:buNone/>
              <a:defRPr sz="1200"/>
            </a:lvl4pPr>
            <a:lvl5pPr marL="2176762" indent="0">
              <a:buNone/>
              <a:defRPr sz="1200"/>
            </a:lvl5pPr>
            <a:lvl6pPr marL="2720951" indent="0">
              <a:buNone/>
              <a:defRPr sz="1200"/>
            </a:lvl6pPr>
            <a:lvl7pPr marL="3265141" indent="0">
              <a:buNone/>
              <a:defRPr sz="1200"/>
            </a:lvl7pPr>
            <a:lvl8pPr marL="3809331" indent="0">
              <a:buNone/>
              <a:defRPr sz="1200"/>
            </a:lvl8pPr>
            <a:lvl9pPr marL="4353520" indent="0">
              <a:buNone/>
              <a:defRPr sz="1200"/>
            </a:lvl9pPr>
          </a:lstStyle>
          <a:p>
            <a:pPr lvl="0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58088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th the title of th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4943877" y="987428"/>
            <a:ext cx="6412047" cy="4873625"/>
          </a:xfrm>
        </p:spPr>
        <p:txBody>
          <a:bodyPr>
            <a:normAutofit/>
          </a:bodyPr>
          <a:lstStyle>
            <a:lvl1pPr marL="0" indent="0">
              <a:buNone/>
              <a:defRPr sz="2100" b="0"/>
            </a:lvl1pPr>
            <a:lvl2pPr marL="544190" indent="0">
              <a:buNone/>
              <a:defRPr sz="3300"/>
            </a:lvl2pPr>
            <a:lvl3pPr marL="1088381" indent="0">
              <a:buNone/>
              <a:defRPr sz="2800"/>
            </a:lvl3pPr>
            <a:lvl4pPr marL="1632571" indent="0">
              <a:buNone/>
              <a:defRPr sz="2400"/>
            </a:lvl4pPr>
            <a:lvl5pPr marL="2176762" indent="0">
              <a:buNone/>
              <a:defRPr sz="2400"/>
            </a:lvl5pPr>
            <a:lvl6pPr marL="2720951" indent="0">
              <a:buNone/>
              <a:defRPr sz="2400"/>
            </a:lvl6pPr>
            <a:lvl7pPr marL="3265141" indent="0">
              <a:buNone/>
              <a:defRPr sz="2400"/>
            </a:lvl7pPr>
            <a:lvl8pPr marL="3809331" indent="0">
              <a:buNone/>
              <a:defRPr sz="2400"/>
            </a:lvl8pPr>
            <a:lvl9pPr marL="4353520" indent="0">
              <a:buNone/>
              <a:defRPr sz="2400"/>
            </a:lvl9pPr>
          </a:lstStyle>
          <a:p>
            <a:endParaRPr kumimoji="1" lang="zh-TW" altLang="en-US" dirty="0"/>
          </a:p>
        </p:txBody>
      </p:sp>
      <p:sp>
        <p:nvSpPr>
          <p:cNvPr id="8" name="標題 1"/>
          <p:cNvSpPr>
            <a:spLocks noGrp="1"/>
          </p:cNvSpPr>
          <p:nvPr>
            <p:ph type="title"/>
          </p:nvPr>
        </p:nvSpPr>
        <p:spPr>
          <a:xfrm>
            <a:off x="527387" y="332656"/>
            <a:ext cx="4245703" cy="1152128"/>
          </a:xfrm>
        </p:spPr>
        <p:txBody>
          <a:bodyPr anchor="b"/>
          <a:lstStyle>
            <a:lvl1pPr>
              <a:defRPr sz="5100"/>
            </a:lvl1pPr>
          </a:lstStyle>
          <a:p>
            <a:endParaRPr kumimoji="1" lang="zh-TW" altLang="en-US" dirty="0"/>
          </a:p>
        </p:txBody>
      </p:sp>
      <p:sp>
        <p:nvSpPr>
          <p:cNvPr id="9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27387" y="1556797"/>
            <a:ext cx="4245703" cy="4312196"/>
          </a:xfrm>
        </p:spPr>
        <p:txBody>
          <a:bodyPr/>
          <a:lstStyle>
            <a:lvl1pPr marL="0" indent="0">
              <a:buNone/>
              <a:defRPr sz="1900"/>
            </a:lvl1pPr>
            <a:lvl2pPr marL="544190" indent="0">
              <a:buNone/>
              <a:defRPr sz="1700"/>
            </a:lvl2pPr>
            <a:lvl3pPr marL="1088381" indent="0">
              <a:buNone/>
              <a:defRPr sz="1500"/>
            </a:lvl3pPr>
            <a:lvl4pPr marL="1632571" indent="0">
              <a:buNone/>
              <a:defRPr sz="1200"/>
            </a:lvl4pPr>
            <a:lvl5pPr marL="2176762" indent="0">
              <a:buNone/>
              <a:defRPr sz="1200"/>
            </a:lvl5pPr>
            <a:lvl6pPr marL="2720951" indent="0">
              <a:buNone/>
              <a:defRPr sz="1200"/>
            </a:lvl6pPr>
            <a:lvl7pPr marL="3265141" indent="0">
              <a:buNone/>
              <a:defRPr sz="1200"/>
            </a:lvl7pPr>
            <a:lvl8pPr marL="3809331" indent="0">
              <a:buNone/>
              <a:defRPr sz="1200"/>
            </a:lvl8pPr>
            <a:lvl9pPr marL="4353520" indent="0">
              <a:buNone/>
              <a:defRPr sz="1200"/>
            </a:lvl9pPr>
          </a:lstStyle>
          <a:p>
            <a:pPr lvl="0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2715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377"/>
            <a:fld id="{E6E3F8EA-4244-4B54-B522-FFC2D703CE7A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2022/11/14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377"/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377"/>
            <a:fld id="{5D93EC93-D1E2-4580-AB22-3CB243B9C144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907986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377"/>
            <a:fld id="{E6E3F8EA-4244-4B54-B522-FFC2D703CE7A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2022/11/14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377"/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377"/>
            <a:fld id="{5D93EC93-D1E2-4580-AB22-3CB243B9C144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55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32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3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43" indent="0">
              <a:buNone/>
              <a:defRPr sz="1500"/>
            </a:lvl2pPr>
            <a:lvl3pPr marL="914286" indent="0">
              <a:buNone/>
              <a:defRPr sz="1200"/>
            </a:lvl3pPr>
            <a:lvl4pPr marL="1371430" indent="0">
              <a:buNone/>
              <a:defRPr sz="1100"/>
            </a:lvl4pPr>
            <a:lvl5pPr marL="1828573" indent="0">
              <a:buNone/>
              <a:defRPr sz="1100"/>
            </a:lvl5pPr>
            <a:lvl6pPr marL="2285718" indent="0">
              <a:buNone/>
              <a:defRPr sz="1100"/>
            </a:lvl6pPr>
            <a:lvl7pPr marL="2742858" indent="0">
              <a:buNone/>
              <a:defRPr sz="1100"/>
            </a:lvl7pPr>
            <a:lvl8pPr marL="3200000" indent="0">
              <a:buNone/>
              <a:defRPr sz="1100"/>
            </a:lvl8pPr>
            <a:lvl9pPr marL="3657143" indent="0">
              <a:buNone/>
              <a:defRPr sz="11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7B2B6-581F-4C8D-B9F4-8A0EFF7AE4A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文字方塊 7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8873818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377"/>
            <a:fld id="{E6E3F8EA-4244-4B54-B522-FFC2D703CE7A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2022/11/14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377"/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377"/>
            <a:fld id="{5D93EC93-D1E2-4580-AB22-3CB243B9C144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8241117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377"/>
            <a:fld id="{E6E3F8EA-4244-4B54-B522-FFC2D703CE7A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2022/11/14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377"/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377"/>
            <a:fld id="{5D93EC93-D1E2-4580-AB22-3CB243B9C144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044704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377"/>
            <a:fld id="{E6E3F8EA-4244-4B54-B522-FFC2D703CE7A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2022/11/14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377"/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377"/>
            <a:fld id="{5D93EC93-D1E2-4580-AB22-3CB243B9C144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7941218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377"/>
            <a:fld id="{E6E3F8EA-4244-4B54-B522-FFC2D703CE7A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2022/11/14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377"/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377"/>
            <a:fld id="{5D93EC93-D1E2-4580-AB22-3CB243B9C144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049877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377"/>
            <a:fld id="{E6E3F8EA-4244-4B54-B522-FFC2D703CE7A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2022/11/14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377"/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377"/>
            <a:fld id="{5D93EC93-D1E2-4580-AB22-3CB243B9C144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00781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377"/>
            <a:fld id="{E6E3F8EA-4244-4B54-B522-FFC2D703CE7A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2022/11/14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377"/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377"/>
            <a:fld id="{5D93EC93-D1E2-4580-AB22-3CB243B9C144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5649182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377"/>
            <a:fld id="{E6E3F8EA-4244-4B54-B522-FFC2D703CE7A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2022/11/14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377"/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377"/>
            <a:fld id="{5D93EC93-D1E2-4580-AB22-3CB243B9C144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412337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377"/>
            <a:fld id="{E6E3F8EA-4244-4B54-B522-FFC2D703CE7A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2022/11/14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377"/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377"/>
            <a:fld id="{5D93EC93-D1E2-4580-AB22-3CB243B9C144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6760784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377"/>
            <a:fld id="{E6E3F8EA-4244-4B54-B522-FFC2D703CE7A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2022/11/14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377"/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377"/>
            <a:fld id="{5D93EC93-D1E2-4580-AB22-3CB243B9C144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7980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32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43" indent="0">
              <a:buNone/>
              <a:defRPr sz="2800"/>
            </a:lvl2pPr>
            <a:lvl3pPr marL="914286" indent="0">
              <a:buNone/>
              <a:defRPr sz="2400"/>
            </a:lvl3pPr>
            <a:lvl4pPr marL="1371430" indent="0">
              <a:buNone/>
              <a:defRPr sz="2000"/>
            </a:lvl4pPr>
            <a:lvl5pPr marL="1828573" indent="0">
              <a:buNone/>
              <a:defRPr sz="2000"/>
            </a:lvl5pPr>
            <a:lvl6pPr marL="2285718" indent="0">
              <a:buNone/>
              <a:defRPr sz="2000"/>
            </a:lvl6pPr>
            <a:lvl7pPr marL="2742858" indent="0">
              <a:buNone/>
              <a:defRPr sz="2000"/>
            </a:lvl7pPr>
            <a:lvl8pPr marL="3200000" indent="0">
              <a:buNone/>
              <a:defRPr sz="2000"/>
            </a:lvl8pPr>
            <a:lvl9pPr marL="3657143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3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43" indent="0">
              <a:buNone/>
              <a:defRPr sz="1500"/>
            </a:lvl2pPr>
            <a:lvl3pPr marL="914286" indent="0">
              <a:buNone/>
              <a:defRPr sz="1200"/>
            </a:lvl3pPr>
            <a:lvl4pPr marL="1371430" indent="0">
              <a:buNone/>
              <a:defRPr sz="1100"/>
            </a:lvl4pPr>
            <a:lvl5pPr marL="1828573" indent="0">
              <a:buNone/>
              <a:defRPr sz="1100"/>
            </a:lvl5pPr>
            <a:lvl6pPr marL="2285718" indent="0">
              <a:buNone/>
              <a:defRPr sz="1100"/>
            </a:lvl6pPr>
            <a:lvl7pPr marL="2742858" indent="0">
              <a:buNone/>
              <a:defRPr sz="1100"/>
            </a:lvl7pPr>
            <a:lvl8pPr marL="3200000" indent="0">
              <a:buNone/>
              <a:defRPr sz="1100"/>
            </a:lvl8pPr>
            <a:lvl9pPr marL="3657143" indent="0">
              <a:buNone/>
              <a:defRPr sz="11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7B2B6-581F-4C8D-B9F4-8A0EFF7AE4A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文字方塊 7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225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slideLayout" Target="../slideLayouts/slideLayout25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image" Target="../media/image4.jpg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image" Target="../media/image5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image" Target="../media/image4.jpg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image" Target="../media/image5.jpe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1.xml"/><Relationship Id="rId16" Type="http://schemas.microsoft.com/office/2007/relationships/hdphoto" Target="../media/hdphoto1.wdp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4.xml"/><Relationship Id="rId15" Type="http://schemas.openxmlformats.org/officeDocument/2006/relationships/image" Target="../media/image5.jpeg"/><Relationship Id="rId10" Type="http://schemas.openxmlformats.org/officeDocument/2006/relationships/slideLayout" Target="../slideLayouts/slideLayout59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14" Type="http://schemas.openxmlformats.org/officeDocument/2006/relationships/image" Target="../media/image4.jp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13" Type="http://schemas.openxmlformats.org/officeDocument/2006/relationships/image" Target="../media/image4.jpg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Relationship Id="rId14" Type="http://schemas.openxmlformats.org/officeDocument/2006/relationships/image" Target="../media/image5.jpe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slideLayout" Target="../slideLayouts/slideLayout75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theme" Target="../theme/theme8.xml"/><Relationship Id="rId5" Type="http://schemas.openxmlformats.org/officeDocument/2006/relationships/slideLayout" Target="../slideLayouts/slideLayout77.xml"/><Relationship Id="rId10" Type="http://schemas.microsoft.com/office/2007/relationships/hdphoto" Target="../media/hdphoto2.wdp"/><Relationship Id="rId4" Type="http://schemas.openxmlformats.org/officeDocument/2006/relationships/slideLayout" Target="../slideLayouts/slideLayout76.xml"/><Relationship Id="rId9" Type="http://schemas.openxmlformats.org/officeDocument/2006/relationships/image" Target="../media/image10.pn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30" tIns="45718" rIns="91430" bIns="45718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30" tIns="45718" rIns="91430" bIns="45718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30" tIns="45718" rIns="91430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30" tIns="45718" rIns="91430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30" tIns="45718" rIns="91430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E7B2B6-581F-4C8D-B9F4-8A0EFF7AE4A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文字方塊 6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3021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286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73" indent="-228573" algn="l" defTabSz="91428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18" indent="-228573" algn="l" defTabSz="9142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58" indent="-228573" algn="l" defTabSz="9142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00" indent="-228573" algn="l" defTabSz="9142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43" indent="-228573" algn="l" defTabSz="9142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286" indent="-228573" algn="l" defTabSz="9142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30" indent="-228573" algn="l" defTabSz="9142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573" indent="-228573" algn="l" defTabSz="9142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18" indent="-228573" algn="l" defTabSz="9142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3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6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0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3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8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58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3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30" tIns="45718" rIns="91430" bIns="45718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30" tIns="45718" rIns="91430" bIns="45718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30" tIns="45718" rIns="91430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30" tIns="45718" rIns="91430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30" tIns="45718" rIns="91430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19B093F-DDD8-4FA1-B0B2-6BD78FD0BB3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字方塊 6"/>
          <p:cNvSpPr txBox="1"/>
          <p:nvPr userDrawn="1"/>
        </p:nvSpPr>
        <p:spPr>
          <a:xfrm>
            <a:off x="9017000" y="6350007"/>
            <a:ext cx="2540000" cy="276999"/>
          </a:xfrm>
          <a:prstGeom prst="rect">
            <a:avLst/>
          </a:prstGeom>
          <a:noFill/>
        </p:spPr>
        <p:txBody>
          <a:bodyPr vert="horz" lIns="91430" tIns="45718" rIns="91430" bIns="45718" rtlCol="0">
            <a:spAutoFit/>
          </a:bodyPr>
          <a:lstStyle/>
          <a:p>
            <a:r>
              <a:rPr lang="en-US" altLang="zh-TW" sz="1200" smtClean="0">
                <a:solidFill>
                  <a:srgbClr val="808080"/>
                </a:solidFill>
              </a:rPr>
              <a:t>ASE Confidential / Security-B</a:t>
            </a:r>
            <a:endParaRPr lang="zh-TW" altLang="en-US" sz="120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7688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286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73" indent="-228573" algn="l" defTabSz="91428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18" indent="-228573" algn="l" defTabSz="9142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58" indent="-228573" algn="l" defTabSz="9142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00" indent="-228573" algn="l" defTabSz="9142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43" indent="-228573" algn="l" defTabSz="9142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286" indent="-228573" algn="l" defTabSz="9142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30" indent="-228573" algn="l" defTabSz="9142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573" indent="-228573" algn="l" defTabSz="9142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18" indent="-228573" algn="l" defTabSz="9142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3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6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0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3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8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58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3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527390" y="365317"/>
            <a:ext cx="11073231" cy="543595"/>
          </a:xfrm>
          <a:prstGeom prst="rect">
            <a:avLst/>
          </a:prstGeom>
        </p:spPr>
        <p:txBody>
          <a:bodyPr vert="horz" lIns="140016" tIns="70013" rIns="140016" bIns="70013" rtlCol="0" anchor="ctr">
            <a:noAutofit/>
          </a:bodyPr>
          <a:lstStyle/>
          <a:p>
            <a:endParaRPr kumimoji="1"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27390" y="1052741"/>
            <a:ext cx="11073231" cy="5124227"/>
          </a:xfrm>
          <a:prstGeom prst="rect">
            <a:avLst/>
          </a:prstGeom>
        </p:spPr>
        <p:txBody>
          <a:bodyPr vert="horz" lIns="140016" tIns="70013" rIns="140016" bIns="70013" rtlCol="0">
            <a:normAutofit/>
          </a:bodyPr>
          <a:lstStyle/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  <p:sp>
        <p:nvSpPr>
          <p:cNvPr id="9" name="Slide Number Placeholder 4"/>
          <p:cNvSpPr txBox="1">
            <a:spLocks/>
          </p:cNvSpPr>
          <p:nvPr/>
        </p:nvSpPr>
        <p:spPr>
          <a:xfrm>
            <a:off x="11216585" y="6177586"/>
            <a:ext cx="816091" cy="845727"/>
          </a:xfrm>
          <a:prstGeom prst="rect">
            <a:avLst/>
          </a:prstGeom>
        </p:spPr>
        <p:txBody>
          <a:bodyPr vert="horz" lIns="105084" tIns="52543" rIns="105084" bIns="52543" rtlCol="0" anchor="ctr"/>
          <a:lstStyle>
            <a:defPPr>
              <a:defRPr lang="zh-TW"/>
            </a:defPPr>
            <a:lvl1pPr marL="0" algn="r" defTabSz="914400" rtl="0" eaLnBrk="1" latinLnBrk="0" hangingPunct="1">
              <a:defRPr sz="1000" b="0" i="0" kern="1200" baseline="0">
                <a:solidFill>
                  <a:srgbClr val="A0A1A4"/>
                </a:solidFill>
                <a:latin typeface="+mj-lt"/>
                <a:ea typeface="+mn-ea"/>
                <a:cs typeface="Noto Sans CJK TC Regular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AE2719F-92A1-4FFE-81FF-B45F661B4D21}" type="slidenum">
              <a:rPr lang="zh-TW" altLang="en-US" sz="1200" smtClean="0">
                <a:solidFill>
                  <a:srgbClr val="D2D3D4"/>
                </a:solidFill>
              </a:rPr>
              <a:pPr/>
              <a:t>‹#›</a:t>
            </a:fld>
            <a:r>
              <a:rPr lang="en-US" altLang="zh-TW" sz="1500">
                <a:solidFill>
                  <a:srgbClr val="D2D3D4"/>
                </a:solidFill>
              </a:rPr>
              <a:t> </a:t>
            </a:r>
            <a:endParaRPr lang="zh-TW" altLang="en-US" sz="1500">
              <a:solidFill>
                <a:srgbClr val="D2D3D4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8912436" y="6269180"/>
            <a:ext cx="2731349" cy="387632"/>
          </a:xfrm>
          <a:prstGeom prst="rect">
            <a:avLst/>
          </a:prstGeom>
        </p:spPr>
        <p:txBody>
          <a:bodyPr wrap="none" lIns="140016" tIns="70013" rIns="140016" bIns="70013">
            <a:spAutoFit/>
          </a:bodyPr>
          <a:lstStyle/>
          <a:p>
            <a:pPr defTabSz="1399840"/>
            <a:r>
              <a:rPr lang="en-US" altLang="zh-TW" sz="1600" b="1" smtClean="0">
                <a:solidFill>
                  <a:srgbClr val="0070C0"/>
                </a:solidFill>
              </a:rPr>
              <a:t>ASE Confidential / Security-C</a:t>
            </a:r>
            <a:endParaRPr lang="zh-TW" altLang="en-US" sz="1600">
              <a:solidFill>
                <a:srgbClr val="0070C0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478"/>
          <a:stretch/>
        </p:blipFill>
        <p:spPr>
          <a:xfrm>
            <a:off x="0" y="0"/>
            <a:ext cx="12192000" cy="630932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0BC77E06-60F0-46B7-9A9B-E0C79B9C82AF}"/>
              </a:ext>
            </a:extLst>
          </p:cNvPr>
          <p:cNvSpPr/>
          <p:nvPr/>
        </p:nvSpPr>
        <p:spPr>
          <a:xfrm>
            <a:off x="-11483" y="2051"/>
            <a:ext cx="12192000" cy="6309320"/>
          </a:xfrm>
          <a:prstGeom prst="rect">
            <a:avLst/>
          </a:prstGeom>
          <a:gradFill flip="none" rotWithShape="1">
            <a:gsLst>
              <a:gs pos="23000">
                <a:schemeClr val="bg1">
                  <a:lumMod val="95000"/>
                  <a:alpha val="10000"/>
                </a:schemeClr>
              </a:gs>
              <a:gs pos="94000">
                <a:schemeClr val="tx1"/>
              </a:gs>
              <a:gs pos="64000">
                <a:schemeClr val="tx1"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0479" tIns="70316" rIns="140479" bIns="70316" rtlCol="0" anchor="ctr"/>
          <a:lstStyle/>
          <a:p>
            <a:pPr algn="ctr" defTabSz="1399840"/>
            <a:endParaRPr lang="zh-TW" altLang="en-US" sz="15200" b="1">
              <a:solidFill>
                <a:prstClr val="white"/>
              </a:solidFill>
              <a:latin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65592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049890" rtl="0" eaLnBrk="1" latinLnBrk="0" hangingPunct="1">
        <a:lnSpc>
          <a:spcPct val="90000"/>
        </a:lnSpc>
        <a:spcBef>
          <a:spcPct val="0"/>
        </a:spcBef>
        <a:buNone/>
        <a:defRPr sz="5100" b="1" i="0" kern="1200" baseline="0">
          <a:solidFill>
            <a:schemeClr val="tx1"/>
          </a:solidFill>
          <a:latin typeface="+mn-lt"/>
          <a:ea typeface="微軟正黑體" charset="-120"/>
          <a:cs typeface="Microsoft JhengHei" charset="-120"/>
        </a:defRPr>
      </a:lvl1pPr>
    </p:titleStyle>
    <p:bodyStyle>
      <a:lvl1pPr marL="262483" indent="-262483" algn="l" defTabSz="1049890" rtl="0" eaLnBrk="1" latinLnBrk="0" hangingPunct="1">
        <a:lnSpc>
          <a:spcPct val="90000"/>
        </a:lnSpc>
        <a:spcBef>
          <a:spcPts val="951"/>
        </a:spcBef>
        <a:buClr>
          <a:schemeClr val="accent5"/>
        </a:buClr>
        <a:buFont typeface="Arial" charset="0"/>
        <a:buChar char="•"/>
        <a:defRPr sz="3900" b="1" kern="1200" baseline="0">
          <a:solidFill>
            <a:schemeClr val="tx1"/>
          </a:solidFill>
          <a:latin typeface="+mn-lt"/>
          <a:ea typeface="微軟正黑體" charset="-120"/>
          <a:cs typeface="+mn-cs"/>
        </a:defRPr>
      </a:lvl1pPr>
      <a:lvl2pPr marL="566956" indent="-262483" algn="l" defTabSz="1049890" rtl="0" eaLnBrk="1" latinLnBrk="0" hangingPunct="1">
        <a:lnSpc>
          <a:spcPct val="90000"/>
        </a:lnSpc>
        <a:spcBef>
          <a:spcPts val="951"/>
        </a:spcBef>
        <a:buClr>
          <a:schemeClr val="accent5"/>
        </a:buClr>
        <a:buFont typeface="Arial" charset="0"/>
        <a:buChar char="•"/>
        <a:defRPr sz="3100" b="1" kern="1200" baseline="0">
          <a:solidFill>
            <a:schemeClr val="tx1"/>
          </a:solidFill>
          <a:latin typeface="+mn-lt"/>
          <a:ea typeface="微軟正黑體" charset="-120"/>
          <a:cs typeface="+mn-cs"/>
        </a:defRPr>
      </a:lvl2pPr>
      <a:lvl3pPr marL="816497" indent="-262483" algn="l" defTabSz="1049890" rtl="0" eaLnBrk="1" latinLnBrk="0" hangingPunct="1">
        <a:lnSpc>
          <a:spcPct val="90000"/>
        </a:lnSpc>
        <a:spcBef>
          <a:spcPts val="951"/>
        </a:spcBef>
        <a:buClr>
          <a:schemeClr val="accent5"/>
        </a:buClr>
        <a:buFont typeface="Arial" charset="0"/>
        <a:buChar char="•"/>
        <a:defRPr sz="2500" kern="1200" baseline="0">
          <a:solidFill>
            <a:schemeClr val="tx1"/>
          </a:solidFill>
          <a:latin typeface="+mn-lt"/>
          <a:ea typeface="微軟正黑體" charset="-120"/>
          <a:cs typeface="+mn-cs"/>
        </a:defRPr>
      </a:lvl3pPr>
      <a:lvl4pPr marL="1065796" indent="-262483" algn="l" defTabSz="1049890" rtl="0" eaLnBrk="1" latinLnBrk="0" hangingPunct="1">
        <a:lnSpc>
          <a:spcPct val="90000"/>
        </a:lnSpc>
        <a:spcBef>
          <a:spcPts val="951"/>
        </a:spcBef>
        <a:buClr>
          <a:schemeClr val="accent5"/>
        </a:buClr>
        <a:buFont typeface="Arial" charset="0"/>
        <a:buChar char="•"/>
        <a:defRPr sz="2100" kern="1200" baseline="0">
          <a:solidFill>
            <a:schemeClr val="tx1"/>
          </a:solidFill>
          <a:latin typeface="+mn-lt"/>
          <a:ea typeface="微軟正黑體" charset="-120"/>
          <a:cs typeface="+mn-cs"/>
        </a:defRPr>
      </a:lvl4pPr>
      <a:lvl5pPr marL="2362272" indent="-262483" algn="l" defTabSz="1049890" rtl="0" eaLnBrk="1" latinLnBrk="0" hangingPunct="1">
        <a:lnSpc>
          <a:spcPct val="90000"/>
        </a:lnSpc>
        <a:spcBef>
          <a:spcPts val="593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887192" indent="-262483" algn="l" defTabSz="1049890" rtl="0" eaLnBrk="1" latinLnBrk="0" hangingPunct="1">
        <a:lnSpc>
          <a:spcPct val="90000"/>
        </a:lnSpc>
        <a:spcBef>
          <a:spcPts val="593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412187" indent="-262483" algn="l" defTabSz="1049890" rtl="0" eaLnBrk="1" latinLnBrk="0" hangingPunct="1">
        <a:lnSpc>
          <a:spcPct val="90000"/>
        </a:lnSpc>
        <a:spcBef>
          <a:spcPts val="593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937156" indent="-262483" algn="l" defTabSz="1049890" rtl="0" eaLnBrk="1" latinLnBrk="0" hangingPunct="1">
        <a:lnSpc>
          <a:spcPct val="90000"/>
        </a:lnSpc>
        <a:spcBef>
          <a:spcPts val="593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462092" indent="-262483" algn="l" defTabSz="1049890" rtl="0" eaLnBrk="1" latinLnBrk="0" hangingPunct="1">
        <a:lnSpc>
          <a:spcPct val="90000"/>
        </a:lnSpc>
        <a:spcBef>
          <a:spcPts val="593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10498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4994" algn="l" defTabSz="10498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9890" algn="l" defTabSz="10498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74819" algn="l" defTabSz="10498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99798" algn="l" defTabSz="10498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24812" algn="l" defTabSz="10498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49669" algn="l" defTabSz="10498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74671" algn="l" defTabSz="10498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99610" algn="l" defTabSz="10498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527391" y="365125"/>
            <a:ext cx="11073231" cy="543595"/>
          </a:xfrm>
          <a:prstGeom prst="rect">
            <a:avLst/>
          </a:prstGeom>
        </p:spPr>
        <p:txBody>
          <a:bodyPr vert="horz" lIns="145096" tIns="72553" rIns="145096" bIns="72553" rtlCol="0" anchor="ctr">
            <a:noAutofit/>
          </a:bodyPr>
          <a:lstStyle/>
          <a:p>
            <a:endParaRPr kumimoji="1"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27391" y="1052737"/>
            <a:ext cx="11073231" cy="5124227"/>
          </a:xfrm>
          <a:prstGeom prst="rect">
            <a:avLst/>
          </a:prstGeom>
        </p:spPr>
        <p:txBody>
          <a:bodyPr vert="horz" lIns="145096" tIns="72553" rIns="145096" bIns="72553" rtlCol="0">
            <a:normAutofit/>
          </a:bodyPr>
          <a:lstStyle/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  <p:sp>
        <p:nvSpPr>
          <p:cNvPr id="8" name="Slide Number Placeholder 4"/>
          <p:cNvSpPr txBox="1">
            <a:spLocks/>
          </p:cNvSpPr>
          <p:nvPr userDrawn="1"/>
        </p:nvSpPr>
        <p:spPr>
          <a:xfrm>
            <a:off x="11168564" y="6185979"/>
            <a:ext cx="864096" cy="836712"/>
          </a:xfrm>
          <a:prstGeom prst="rect">
            <a:avLst/>
          </a:prstGeom>
        </p:spPr>
        <p:txBody>
          <a:bodyPr vert="horz" lIns="108825" tIns="54412" rIns="108825" bIns="54412" rtlCol="0" anchor="ctr"/>
          <a:lstStyle>
            <a:defPPr>
              <a:defRPr lang="zh-TW"/>
            </a:defPPr>
            <a:lvl1pPr marL="0" algn="r" defTabSz="914400" rtl="0" eaLnBrk="1" latinLnBrk="0" hangingPunct="1">
              <a:defRPr sz="1000" b="0" i="0" kern="1200" baseline="0">
                <a:solidFill>
                  <a:srgbClr val="A0A1A4"/>
                </a:solidFill>
                <a:latin typeface="+mj-lt"/>
                <a:ea typeface="+mn-ea"/>
                <a:cs typeface="Noto Sans CJK TC Regular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AE2719F-92A1-4FFE-81FF-B45F661B4D21}" type="slidenum">
              <a:rPr lang="zh-TW" altLang="en-US" sz="1100" smtClean="0">
                <a:solidFill>
                  <a:prstClr val="black"/>
                </a:solidFill>
              </a:rPr>
              <a:pPr/>
              <a:t>‹#›</a:t>
            </a:fld>
            <a:r>
              <a:rPr lang="en-US" altLang="zh-TW" sz="1500" dirty="0">
                <a:solidFill>
                  <a:srgbClr val="D2D3D4"/>
                </a:solidFill>
              </a:rPr>
              <a:t> </a:t>
            </a:r>
            <a:endParaRPr lang="zh-TW" altLang="en-US" sz="1500" dirty="0">
              <a:solidFill>
                <a:srgbClr val="D2D3D4"/>
              </a:solidFill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8912313" y="6269068"/>
            <a:ext cx="2741608" cy="392761"/>
          </a:xfrm>
          <a:prstGeom prst="rect">
            <a:avLst/>
          </a:prstGeom>
        </p:spPr>
        <p:txBody>
          <a:bodyPr wrap="none" lIns="145096" tIns="72553" rIns="145096" bIns="72553">
            <a:spAutoFit/>
          </a:bodyPr>
          <a:lstStyle/>
          <a:p>
            <a:pPr defTabSz="1450993"/>
            <a:r>
              <a:rPr lang="en-US" altLang="zh-TW" sz="1600" b="1" smtClean="0">
                <a:solidFill>
                  <a:srgbClr val="0070C0"/>
                </a:solidFill>
              </a:rPr>
              <a:t>ASE Confidential / Security-C</a:t>
            </a:r>
            <a:endParaRPr lang="zh-TW" altLang="en-US" sz="1600" dirty="0">
              <a:solidFill>
                <a:srgbClr val="0070C0"/>
              </a:solidFill>
            </a:endParaRPr>
          </a:p>
        </p:txBody>
      </p:sp>
      <p:pic>
        <p:nvPicPr>
          <p:cNvPr id="10" name="图片 65"/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-20000" contrast="2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136" r="19383"/>
          <a:stretch/>
        </p:blipFill>
        <p:spPr>
          <a:xfrm>
            <a:off x="10" y="1"/>
            <a:ext cx="12219457" cy="6269059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0"/>
            <a:ext cx="12219456" cy="6299200"/>
          </a:xfrm>
          <a:prstGeom prst="rect">
            <a:avLst/>
          </a:prstGeom>
          <a:solidFill>
            <a:schemeClr val="tx1">
              <a:alpha val="1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3884" tIns="51943" rIns="103884" bIns="51943" rtlCol="0" anchor="ctr"/>
          <a:lstStyle/>
          <a:p>
            <a:pPr algn="ctr" defTabSz="1450993"/>
            <a:endParaRPr lang="zh-TW" altLang="en-US" sz="28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3218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8" r:id="rId9"/>
    <p:sldLayoutId id="2147483689" r:id="rId10"/>
    <p:sldLayoutId id="2147483690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txStyles>
    <p:titleStyle>
      <a:lvl1pPr algn="l" defTabSz="1088243" rtl="0" eaLnBrk="1" latinLnBrk="0" hangingPunct="1">
        <a:lnSpc>
          <a:spcPct val="90000"/>
        </a:lnSpc>
        <a:spcBef>
          <a:spcPct val="0"/>
        </a:spcBef>
        <a:buNone/>
        <a:defRPr sz="5100" b="1" kern="1200" baseline="0">
          <a:solidFill>
            <a:schemeClr val="bg1"/>
          </a:solidFill>
          <a:latin typeface="+mn-lt"/>
          <a:ea typeface="微軟正黑體" charset="-120"/>
          <a:cs typeface="+mj-cs"/>
        </a:defRPr>
      </a:lvl1pPr>
    </p:titleStyle>
    <p:bodyStyle>
      <a:lvl1pPr marL="294731" indent="-277101" algn="l" defTabSz="1088243" rtl="0" eaLnBrk="1" latinLnBrk="0" hangingPunct="1">
        <a:lnSpc>
          <a:spcPct val="90000"/>
        </a:lnSpc>
        <a:spcBef>
          <a:spcPts val="952"/>
        </a:spcBef>
        <a:buClr>
          <a:schemeClr val="accent5"/>
        </a:buClr>
        <a:buFont typeface="Arial"/>
        <a:buChar char="•"/>
        <a:tabLst/>
        <a:defRPr sz="3900" b="1" kern="1200" baseline="0">
          <a:solidFill>
            <a:schemeClr val="bg1"/>
          </a:solidFill>
          <a:latin typeface="+mn-lt"/>
          <a:ea typeface="微軟正黑體" charset="-120"/>
          <a:cs typeface="+mn-cs"/>
        </a:defRPr>
      </a:lvl1pPr>
      <a:lvl2pPr marL="599822" indent="-299907" algn="l" defTabSz="1088243" rtl="0" eaLnBrk="1" latinLnBrk="0" hangingPunct="1">
        <a:lnSpc>
          <a:spcPct val="90000"/>
        </a:lnSpc>
        <a:spcBef>
          <a:spcPts val="952"/>
        </a:spcBef>
        <a:buClr>
          <a:schemeClr val="accent5"/>
        </a:buClr>
        <a:buFont typeface="Arial"/>
        <a:buChar char="•"/>
        <a:defRPr sz="3200" b="1" kern="1200" baseline="0">
          <a:solidFill>
            <a:schemeClr val="bg1"/>
          </a:solidFill>
          <a:latin typeface="+mn-lt"/>
          <a:ea typeface="微軟正黑體" charset="-120"/>
          <a:cs typeface="+mn-cs"/>
        </a:defRPr>
      </a:lvl2pPr>
      <a:lvl3pPr marL="856887" indent="-214221" algn="l" defTabSz="1088243" rtl="0" eaLnBrk="1" latinLnBrk="0" hangingPunct="1">
        <a:lnSpc>
          <a:spcPct val="90000"/>
        </a:lnSpc>
        <a:spcBef>
          <a:spcPts val="952"/>
        </a:spcBef>
        <a:buClr>
          <a:schemeClr val="accent5"/>
        </a:buClr>
        <a:buFont typeface="Arial"/>
        <a:buChar char="•"/>
        <a:defRPr sz="2500" kern="1200" baseline="0">
          <a:solidFill>
            <a:schemeClr val="bg1"/>
          </a:solidFill>
          <a:latin typeface="+mn-lt"/>
          <a:ea typeface="微軟正黑體" charset="-120"/>
          <a:cs typeface="+mn-cs"/>
        </a:defRPr>
      </a:lvl3pPr>
      <a:lvl4pPr marL="1071108" indent="-214221" algn="l" defTabSz="1088243" rtl="0" eaLnBrk="1" latinLnBrk="0" hangingPunct="1">
        <a:lnSpc>
          <a:spcPct val="90000"/>
        </a:lnSpc>
        <a:spcBef>
          <a:spcPts val="952"/>
        </a:spcBef>
        <a:buClr>
          <a:schemeClr val="accent5"/>
        </a:buClr>
        <a:buFont typeface="Arial"/>
        <a:buChar char="•"/>
        <a:defRPr sz="2100" kern="1200" baseline="0">
          <a:solidFill>
            <a:schemeClr val="bg1"/>
          </a:solidFill>
          <a:latin typeface="+mn-lt"/>
          <a:ea typeface="微軟正黑體" charset="-120"/>
          <a:cs typeface="+mn-cs"/>
        </a:defRPr>
      </a:lvl4pPr>
      <a:lvl5pPr marL="2448549" indent="-272061" algn="l" defTabSz="1088243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992673" indent="-272061" algn="l" defTabSz="1088243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536796" indent="-272061" algn="l" defTabSz="1088243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4080917" indent="-272061" algn="l" defTabSz="1088243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625036" indent="-272061" algn="l" defTabSz="1088243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1088243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124" algn="l" defTabSz="1088243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243" algn="l" defTabSz="1088243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370" algn="l" defTabSz="1088243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6492" algn="l" defTabSz="1088243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0611" algn="l" defTabSz="1088243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4734" algn="l" defTabSz="1088243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8851" algn="l" defTabSz="1088243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2978" algn="l" defTabSz="1088243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527390" y="365125"/>
            <a:ext cx="11073231" cy="543595"/>
          </a:xfrm>
          <a:prstGeom prst="rect">
            <a:avLst/>
          </a:prstGeom>
        </p:spPr>
        <p:txBody>
          <a:bodyPr vert="horz" lIns="145100" tIns="72554" rIns="145100" bIns="72554" rtlCol="0" anchor="ctr">
            <a:noAutofit/>
          </a:bodyPr>
          <a:lstStyle/>
          <a:p>
            <a:endParaRPr kumimoji="1"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27390" y="1052737"/>
            <a:ext cx="11073231" cy="5124227"/>
          </a:xfrm>
          <a:prstGeom prst="rect">
            <a:avLst/>
          </a:prstGeom>
        </p:spPr>
        <p:txBody>
          <a:bodyPr vert="horz" lIns="145100" tIns="72554" rIns="145100" bIns="72554" rtlCol="0">
            <a:normAutofit/>
          </a:bodyPr>
          <a:lstStyle/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  <p:sp>
        <p:nvSpPr>
          <p:cNvPr id="8" name="Slide Number Placeholder 4"/>
          <p:cNvSpPr txBox="1">
            <a:spLocks/>
          </p:cNvSpPr>
          <p:nvPr userDrawn="1"/>
        </p:nvSpPr>
        <p:spPr>
          <a:xfrm>
            <a:off x="11168564" y="6185979"/>
            <a:ext cx="864096" cy="836712"/>
          </a:xfrm>
          <a:prstGeom prst="rect">
            <a:avLst/>
          </a:prstGeom>
        </p:spPr>
        <p:txBody>
          <a:bodyPr vert="horz" lIns="108828" tIns="54413" rIns="108828" bIns="54413" rtlCol="0" anchor="ctr"/>
          <a:lstStyle>
            <a:defPPr>
              <a:defRPr lang="zh-TW"/>
            </a:defPPr>
            <a:lvl1pPr marL="0" algn="r" defTabSz="914400" rtl="0" eaLnBrk="1" latinLnBrk="0" hangingPunct="1">
              <a:defRPr sz="1000" b="0" i="0" kern="1200" baseline="0">
                <a:solidFill>
                  <a:srgbClr val="A0A1A4"/>
                </a:solidFill>
                <a:latin typeface="+mj-lt"/>
                <a:ea typeface="+mn-ea"/>
                <a:cs typeface="Noto Sans CJK TC Regular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AE2719F-92A1-4FFE-81FF-B45F661B4D21}" type="slidenum">
              <a:rPr lang="zh-TW" altLang="en-US" sz="1100" smtClean="0">
                <a:solidFill>
                  <a:prstClr val="black"/>
                </a:solidFill>
              </a:rPr>
              <a:pPr/>
              <a:t>‹#›</a:t>
            </a:fld>
            <a:r>
              <a:rPr lang="en-US" altLang="zh-TW" sz="1500" dirty="0">
                <a:solidFill>
                  <a:srgbClr val="D2D3D4"/>
                </a:solidFill>
              </a:rPr>
              <a:t> </a:t>
            </a:r>
            <a:endParaRPr lang="zh-TW" altLang="en-US" sz="1500" dirty="0">
              <a:solidFill>
                <a:srgbClr val="D2D3D4"/>
              </a:solidFill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8912313" y="6269066"/>
            <a:ext cx="2741608" cy="392761"/>
          </a:xfrm>
          <a:prstGeom prst="rect">
            <a:avLst/>
          </a:prstGeom>
        </p:spPr>
        <p:txBody>
          <a:bodyPr wrap="none" lIns="145100" tIns="72554" rIns="145100" bIns="72554">
            <a:spAutoFit/>
          </a:bodyPr>
          <a:lstStyle/>
          <a:p>
            <a:pPr defTabSz="1451029"/>
            <a:r>
              <a:rPr lang="en-US" altLang="zh-TW" sz="1600" b="1" smtClean="0">
                <a:solidFill>
                  <a:srgbClr val="0070C0"/>
                </a:solidFill>
              </a:rPr>
              <a:t>ASE Confidential / Security-C</a:t>
            </a:r>
            <a:endParaRPr lang="zh-TW" altLang="en-US" sz="1600" dirty="0">
              <a:solidFill>
                <a:srgbClr val="0070C0"/>
              </a:solidFill>
            </a:endParaRPr>
          </a:p>
        </p:txBody>
      </p:sp>
      <p:pic>
        <p:nvPicPr>
          <p:cNvPr id="10" name="图片 65"/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-20000" contrast="2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136" r="19383"/>
          <a:stretch/>
        </p:blipFill>
        <p:spPr>
          <a:xfrm>
            <a:off x="9" y="1"/>
            <a:ext cx="12219457" cy="6269059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0"/>
            <a:ext cx="12219456" cy="6299200"/>
          </a:xfrm>
          <a:prstGeom prst="rect">
            <a:avLst/>
          </a:prstGeom>
          <a:solidFill>
            <a:schemeClr val="tx1">
              <a:alpha val="1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3887" tIns="51944" rIns="103887" bIns="51944" rtlCol="0" anchor="ctr"/>
          <a:lstStyle/>
          <a:p>
            <a:pPr algn="ctr" defTabSz="1451029"/>
            <a:endParaRPr lang="zh-TW" altLang="en-US" sz="28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4614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txStyles>
    <p:titleStyle>
      <a:lvl1pPr algn="l" defTabSz="1088271" rtl="0" eaLnBrk="1" latinLnBrk="0" hangingPunct="1">
        <a:lnSpc>
          <a:spcPct val="90000"/>
        </a:lnSpc>
        <a:spcBef>
          <a:spcPct val="0"/>
        </a:spcBef>
        <a:buNone/>
        <a:defRPr sz="5100" b="1" kern="1200" baseline="0">
          <a:solidFill>
            <a:schemeClr val="bg1"/>
          </a:solidFill>
          <a:latin typeface="+mn-lt"/>
          <a:ea typeface="微軟正黑體" charset="-120"/>
          <a:cs typeface="+mj-cs"/>
        </a:defRPr>
      </a:lvl1pPr>
    </p:titleStyle>
    <p:bodyStyle>
      <a:lvl1pPr marL="294739" indent="-277108" algn="l" defTabSz="1088271" rtl="0" eaLnBrk="1" latinLnBrk="0" hangingPunct="1">
        <a:lnSpc>
          <a:spcPct val="90000"/>
        </a:lnSpc>
        <a:spcBef>
          <a:spcPts val="952"/>
        </a:spcBef>
        <a:buClr>
          <a:schemeClr val="accent5"/>
        </a:buClr>
        <a:buFont typeface="Arial"/>
        <a:buChar char="•"/>
        <a:tabLst/>
        <a:defRPr sz="3900" b="1" kern="1200" baseline="0">
          <a:solidFill>
            <a:schemeClr val="bg1"/>
          </a:solidFill>
          <a:latin typeface="+mn-lt"/>
          <a:ea typeface="微軟正黑體" charset="-120"/>
          <a:cs typeface="+mn-cs"/>
        </a:defRPr>
      </a:lvl1pPr>
      <a:lvl2pPr marL="599837" indent="-299915" algn="l" defTabSz="1088271" rtl="0" eaLnBrk="1" latinLnBrk="0" hangingPunct="1">
        <a:lnSpc>
          <a:spcPct val="90000"/>
        </a:lnSpc>
        <a:spcBef>
          <a:spcPts val="952"/>
        </a:spcBef>
        <a:buClr>
          <a:schemeClr val="accent5"/>
        </a:buClr>
        <a:buFont typeface="Arial"/>
        <a:buChar char="•"/>
        <a:defRPr sz="3200" b="1" kern="1200" baseline="0">
          <a:solidFill>
            <a:schemeClr val="bg1"/>
          </a:solidFill>
          <a:latin typeface="+mn-lt"/>
          <a:ea typeface="微軟正黑體" charset="-120"/>
          <a:cs typeface="+mn-cs"/>
        </a:defRPr>
      </a:lvl2pPr>
      <a:lvl3pPr marL="856908" indent="-214227" algn="l" defTabSz="1088271" rtl="0" eaLnBrk="1" latinLnBrk="0" hangingPunct="1">
        <a:lnSpc>
          <a:spcPct val="90000"/>
        </a:lnSpc>
        <a:spcBef>
          <a:spcPts val="952"/>
        </a:spcBef>
        <a:buClr>
          <a:schemeClr val="accent5"/>
        </a:buClr>
        <a:buFont typeface="Arial"/>
        <a:buChar char="•"/>
        <a:defRPr sz="2500" kern="1200" baseline="0">
          <a:solidFill>
            <a:schemeClr val="bg1"/>
          </a:solidFill>
          <a:latin typeface="+mn-lt"/>
          <a:ea typeface="微軟正黑體" charset="-120"/>
          <a:cs typeface="+mn-cs"/>
        </a:defRPr>
      </a:lvl3pPr>
      <a:lvl4pPr marL="1071135" indent="-214227" algn="l" defTabSz="1088271" rtl="0" eaLnBrk="1" latinLnBrk="0" hangingPunct="1">
        <a:lnSpc>
          <a:spcPct val="90000"/>
        </a:lnSpc>
        <a:spcBef>
          <a:spcPts val="952"/>
        </a:spcBef>
        <a:buClr>
          <a:schemeClr val="accent5"/>
        </a:buClr>
        <a:buFont typeface="Arial"/>
        <a:buChar char="•"/>
        <a:defRPr sz="2100" kern="1200" baseline="0">
          <a:solidFill>
            <a:schemeClr val="bg1"/>
          </a:solidFill>
          <a:latin typeface="+mn-lt"/>
          <a:ea typeface="微軟正黑體" charset="-120"/>
          <a:cs typeface="+mn-cs"/>
        </a:defRPr>
      </a:lvl4pPr>
      <a:lvl5pPr marL="2448611" indent="-272068" algn="l" defTabSz="1088271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992748" indent="-272068" algn="l" defTabSz="1088271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536884" indent="-272068" algn="l" defTabSz="1088271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4081019" indent="-272068" algn="l" defTabSz="1088271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625152" indent="-272068" algn="l" defTabSz="1088271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108827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137" algn="l" defTabSz="108827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271" algn="l" defTabSz="108827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410" algn="l" defTabSz="108827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6546" algn="l" defTabSz="108827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0679" algn="l" defTabSz="108827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4816" algn="l" defTabSz="108827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8947" algn="l" defTabSz="108827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3086" algn="l" defTabSz="108827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527387" y="365125"/>
            <a:ext cx="11073231" cy="543595"/>
          </a:xfrm>
          <a:prstGeom prst="rect">
            <a:avLst/>
          </a:prstGeom>
        </p:spPr>
        <p:txBody>
          <a:bodyPr vert="horz" lIns="145108" tIns="72557" rIns="145108" bIns="72557" rtlCol="0" anchor="ctr">
            <a:noAutofit/>
          </a:bodyPr>
          <a:lstStyle/>
          <a:p>
            <a:endParaRPr kumimoji="1"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27387" y="1052737"/>
            <a:ext cx="11073231" cy="5124227"/>
          </a:xfrm>
          <a:prstGeom prst="rect">
            <a:avLst/>
          </a:prstGeom>
        </p:spPr>
        <p:txBody>
          <a:bodyPr vert="horz" lIns="145108" tIns="72557" rIns="145108" bIns="72557" rtlCol="0">
            <a:normAutofit/>
          </a:bodyPr>
          <a:lstStyle/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  <p:sp>
        <p:nvSpPr>
          <p:cNvPr id="8" name="Slide Number Placeholder 4"/>
          <p:cNvSpPr txBox="1">
            <a:spLocks/>
          </p:cNvSpPr>
          <p:nvPr userDrawn="1"/>
        </p:nvSpPr>
        <p:spPr>
          <a:xfrm>
            <a:off x="11168564" y="6185979"/>
            <a:ext cx="864096" cy="836712"/>
          </a:xfrm>
          <a:prstGeom prst="rect">
            <a:avLst/>
          </a:prstGeom>
        </p:spPr>
        <p:txBody>
          <a:bodyPr vert="horz" lIns="108833" tIns="54416" rIns="108833" bIns="54416" rtlCol="0" anchor="ctr"/>
          <a:lstStyle>
            <a:defPPr>
              <a:defRPr lang="zh-TW"/>
            </a:defPPr>
            <a:lvl1pPr marL="0" algn="r" defTabSz="914400" rtl="0" eaLnBrk="1" latinLnBrk="0" hangingPunct="1">
              <a:defRPr sz="1000" b="0" i="0" kern="1200" baseline="0">
                <a:solidFill>
                  <a:srgbClr val="A0A1A4"/>
                </a:solidFill>
                <a:latin typeface="+mj-lt"/>
                <a:ea typeface="+mn-ea"/>
                <a:cs typeface="Noto Sans CJK TC Regular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AE2719F-92A1-4FFE-81FF-B45F661B4D21}" type="slidenum">
              <a:rPr lang="zh-TW" altLang="en-US" sz="1100" smtClean="0">
                <a:solidFill>
                  <a:prstClr val="black"/>
                </a:solidFill>
              </a:rPr>
              <a:pPr/>
              <a:t>‹#›</a:t>
            </a:fld>
            <a:r>
              <a:rPr lang="en-US" altLang="zh-TW" sz="1500" dirty="0">
                <a:solidFill>
                  <a:srgbClr val="D2D3D4"/>
                </a:solidFill>
              </a:rPr>
              <a:t> </a:t>
            </a:r>
            <a:endParaRPr lang="zh-TW" altLang="en-US" sz="1500" dirty="0">
              <a:solidFill>
                <a:srgbClr val="D2D3D4"/>
              </a:solidFill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8912313" y="6269064"/>
            <a:ext cx="2741608" cy="392761"/>
          </a:xfrm>
          <a:prstGeom prst="rect">
            <a:avLst/>
          </a:prstGeom>
        </p:spPr>
        <p:txBody>
          <a:bodyPr wrap="none" lIns="145108" tIns="72557" rIns="145108" bIns="72557">
            <a:spAutoFit/>
          </a:bodyPr>
          <a:lstStyle/>
          <a:p>
            <a:pPr defTabSz="1451101"/>
            <a:r>
              <a:rPr lang="en-US" altLang="zh-TW" sz="1600" b="1" smtClean="0">
                <a:solidFill>
                  <a:srgbClr val="0070C0"/>
                </a:solidFill>
              </a:rPr>
              <a:t>ASE Confidential / Security-C</a:t>
            </a:r>
            <a:endParaRPr lang="zh-TW" altLang="en-US" sz="1600" dirty="0">
              <a:solidFill>
                <a:srgbClr val="0070C0"/>
              </a:solidFill>
            </a:endParaRPr>
          </a:p>
        </p:txBody>
      </p:sp>
      <p:pic>
        <p:nvPicPr>
          <p:cNvPr id="10" name="图片 65"/>
          <p:cNvPicPr>
            <a:picLocks noChangeAspect="1"/>
          </p:cNvPicPr>
          <p:nvPr userDrawn="1"/>
        </p:nvPicPr>
        <p:blipFill rotWithShape="1">
          <a:blip r:embed="rId15" cstate="print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-20000" contrast="2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136" r="19383"/>
          <a:stretch/>
        </p:blipFill>
        <p:spPr>
          <a:xfrm>
            <a:off x="6" y="1"/>
            <a:ext cx="12219457" cy="6269059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0"/>
            <a:ext cx="12219456" cy="6299200"/>
          </a:xfrm>
          <a:prstGeom prst="rect">
            <a:avLst/>
          </a:prstGeom>
          <a:solidFill>
            <a:schemeClr val="tx1">
              <a:alpha val="1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3892" tIns="51947" rIns="103892" bIns="51947" rtlCol="0" anchor="ctr"/>
          <a:lstStyle/>
          <a:p>
            <a:pPr algn="ctr" defTabSz="1451101"/>
            <a:endParaRPr lang="zh-TW" altLang="en-US" sz="28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6900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txStyles>
    <p:titleStyle>
      <a:lvl1pPr algn="l" defTabSz="1088327" rtl="0" eaLnBrk="1" latinLnBrk="0" hangingPunct="1">
        <a:lnSpc>
          <a:spcPct val="90000"/>
        </a:lnSpc>
        <a:spcBef>
          <a:spcPct val="0"/>
        </a:spcBef>
        <a:buNone/>
        <a:defRPr sz="5100" b="1" kern="1200" baseline="0">
          <a:solidFill>
            <a:schemeClr val="bg1"/>
          </a:solidFill>
          <a:latin typeface="+mn-lt"/>
          <a:ea typeface="微軟正黑體" charset="-120"/>
          <a:cs typeface="+mj-cs"/>
        </a:defRPr>
      </a:lvl1pPr>
    </p:titleStyle>
    <p:bodyStyle>
      <a:lvl1pPr marL="294755" indent="-277121" algn="l" defTabSz="1088327" rtl="0" eaLnBrk="1" latinLnBrk="0" hangingPunct="1">
        <a:lnSpc>
          <a:spcPct val="90000"/>
        </a:lnSpc>
        <a:spcBef>
          <a:spcPts val="952"/>
        </a:spcBef>
        <a:buClr>
          <a:schemeClr val="accent5"/>
        </a:buClr>
        <a:buFont typeface="Arial"/>
        <a:buChar char="•"/>
        <a:tabLst/>
        <a:defRPr sz="3900" b="1" kern="1200" baseline="0">
          <a:solidFill>
            <a:schemeClr val="bg1"/>
          </a:solidFill>
          <a:latin typeface="+mn-lt"/>
          <a:ea typeface="微軟正黑體" charset="-120"/>
          <a:cs typeface="+mn-cs"/>
        </a:defRPr>
      </a:lvl1pPr>
      <a:lvl2pPr marL="599866" indent="-299931" algn="l" defTabSz="1088327" rtl="0" eaLnBrk="1" latinLnBrk="0" hangingPunct="1">
        <a:lnSpc>
          <a:spcPct val="90000"/>
        </a:lnSpc>
        <a:spcBef>
          <a:spcPts val="952"/>
        </a:spcBef>
        <a:buClr>
          <a:schemeClr val="accent5"/>
        </a:buClr>
        <a:buFont typeface="Arial"/>
        <a:buChar char="•"/>
        <a:defRPr sz="3200" b="1" kern="1200" baseline="0">
          <a:solidFill>
            <a:schemeClr val="bg1"/>
          </a:solidFill>
          <a:latin typeface="+mn-lt"/>
          <a:ea typeface="微軟正黑體" charset="-120"/>
          <a:cs typeface="+mn-cs"/>
        </a:defRPr>
      </a:lvl2pPr>
      <a:lvl3pPr marL="856951" indent="-214237" algn="l" defTabSz="1088327" rtl="0" eaLnBrk="1" latinLnBrk="0" hangingPunct="1">
        <a:lnSpc>
          <a:spcPct val="90000"/>
        </a:lnSpc>
        <a:spcBef>
          <a:spcPts val="952"/>
        </a:spcBef>
        <a:buClr>
          <a:schemeClr val="accent5"/>
        </a:buClr>
        <a:buFont typeface="Arial"/>
        <a:buChar char="•"/>
        <a:defRPr sz="2500" kern="1200" baseline="0">
          <a:solidFill>
            <a:schemeClr val="bg1"/>
          </a:solidFill>
          <a:latin typeface="+mn-lt"/>
          <a:ea typeface="微軟正黑體" charset="-120"/>
          <a:cs typeface="+mn-cs"/>
        </a:defRPr>
      </a:lvl3pPr>
      <a:lvl4pPr marL="1071188" indent="-214237" algn="l" defTabSz="1088327" rtl="0" eaLnBrk="1" latinLnBrk="0" hangingPunct="1">
        <a:lnSpc>
          <a:spcPct val="90000"/>
        </a:lnSpc>
        <a:spcBef>
          <a:spcPts val="952"/>
        </a:spcBef>
        <a:buClr>
          <a:schemeClr val="accent5"/>
        </a:buClr>
        <a:buFont typeface="Arial"/>
        <a:buChar char="•"/>
        <a:defRPr sz="2100" kern="1200" baseline="0">
          <a:solidFill>
            <a:schemeClr val="bg1"/>
          </a:solidFill>
          <a:latin typeface="+mn-lt"/>
          <a:ea typeface="微軟正黑體" charset="-120"/>
          <a:cs typeface="+mn-cs"/>
        </a:defRPr>
      </a:lvl4pPr>
      <a:lvl5pPr marL="2448733" indent="-272081" algn="l" defTabSz="1088327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992897" indent="-272081" algn="l" defTabSz="1088327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060" indent="-272081" algn="l" defTabSz="1088327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4081223" indent="-272081" algn="l" defTabSz="1088327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625384" indent="-272081" algn="l" defTabSz="1088327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108832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164" algn="l" defTabSz="108832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327" algn="l" defTabSz="108832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490" algn="l" defTabSz="108832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6654" algn="l" defTabSz="108832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0815" algn="l" defTabSz="108832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4978" algn="l" defTabSz="108832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139" algn="l" defTabSz="108832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3302" algn="l" defTabSz="108832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527385" y="365125"/>
            <a:ext cx="11073231" cy="543595"/>
          </a:xfrm>
          <a:prstGeom prst="rect">
            <a:avLst/>
          </a:prstGeom>
        </p:spPr>
        <p:txBody>
          <a:bodyPr vert="horz" lIns="145116" tIns="72560" rIns="145116" bIns="72560" rtlCol="0" anchor="ctr">
            <a:noAutofit/>
          </a:bodyPr>
          <a:lstStyle/>
          <a:p>
            <a:endParaRPr kumimoji="1"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27385" y="1052737"/>
            <a:ext cx="11073231" cy="5124227"/>
          </a:xfrm>
          <a:prstGeom prst="rect">
            <a:avLst/>
          </a:prstGeom>
        </p:spPr>
        <p:txBody>
          <a:bodyPr vert="horz" lIns="145116" tIns="72560" rIns="145116" bIns="72560" rtlCol="0">
            <a:normAutofit/>
          </a:bodyPr>
          <a:lstStyle/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  <p:sp>
        <p:nvSpPr>
          <p:cNvPr id="8" name="Slide Number Placeholder 4"/>
          <p:cNvSpPr txBox="1">
            <a:spLocks/>
          </p:cNvSpPr>
          <p:nvPr userDrawn="1"/>
        </p:nvSpPr>
        <p:spPr>
          <a:xfrm>
            <a:off x="11168564" y="6185979"/>
            <a:ext cx="864096" cy="836712"/>
          </a:xfrm>
          <a:prstGeom prst="rect">
            <a:avLst/>
          </a:prstGeom>
        </p:spPr>
        <p:txBody>
          <a:bodyPr vert="horz" lIns="108839" tIns="54419" rIns="108839" bIns="54419" rtlCol="0" anchor="ctr"/>
          <a:lstStyle>
            <a:defPPr>
              <a:defRPr lang="zh-TW"/>
            </a:defPPr>
            <a:lvl1pPr marL="0" algn="r" defTabSz="914400" rtl="0" eaLnBrk="1" latinLnBrk="0" hangingPunct="1">
              <a:defRPr sz="1000" b="0" i="0" kern="1200" baseline="0">
                <a:solidFill>
                  <a:srgbClr val="A0A1A4"/>
                </a:solidFill>
                <a:latin typeface="+mj-lt"/>
                <a:ea typeface="+mn-ea"/>
                <a:cs typeface="Noto Sans CJK TC Regular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AE2719F-92A1-4FFE-81FF-B45F661B4D21}" type="slidenum">
              <a:rPr lang="zh-TW" altLang="en-US" sz="1100" smtClean="0">
                <a:solidFill>
                  <a:prstClr val="black"/>
                </a:solidFill>
              </a:rPr>
              <a:pPr/>
              <a:t>‹#›</a:t>
            </a:fld>
            <a:r>
              <a:rPr lang="en-US" altLang="zh-TW" sz="1500" dirty="0">
                <a:solidFill>
                  <a:srgbClr val="D2D3D4"/>
                </a:solidFill>
              </a:rPr>
              <a:t> </a:t>
            </a:r>
            <a:endParaRPr lang="zh-TW" altLang="en-US" sz="1500" dirty="0">
              <a:solidFill>
                <a:srgbClr val="D2D3D4"/>
              </a:solidFill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8912313" y="6269061"/>
            <a:ext cx="2741608" cy="392761"/>
          </a:xfrm>
          <a:prstGeom prst="rect">
            <a:avLst/>
          </a:prstGeom>
        </p:spPr>
        <p:txBody>
          <a:bodyPr wrap="none" lIns="145116" tIns="72560" rIns="145116" bIns="72560">
            <a:spAutoFit/>
          </a:bodyPr>
          <a:lstStyle/>
          <a:p>
            <a:pPr defTabSz="1451173"/>
            <a:r>
              <a:rPr lang="en-US" altLang="zh-TW" sz="1600" b="1" smtClean="0">
                <a:solidFill>
                  <a:srgbClr val="0070C0"/>
                </a:solidFill>
              </a:rPr>
              <a:t>ASE Confidential / Security-C</a:t>
            </a:r>
            <a:endParaRPr lang="zh-TW" altLang="en-US" sz="1600" dirty="0">
              <a:solidFill>
                <a:srgbClr val="0070C0"/>
              </a:solidFill>
            </a:endParaRPr>
          </a:p>
        </p:txBody>
      </p:sp>
      <p:pic>
        <p:nvPicPr>
          <p:cNvPr id="10" name="图片 65"/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-20000" contrast="2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136" r="19383"/>
          <a:stretch/>
        </p:blipFill>
        <p:spPr>
          <a:xfrm>
            <a:off x="4" y="0"/>
            <a:ext cx="12219457" cy="6269059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0"/>
            <a:ext cx="12219456" cy="6299200"/>
          </a:xfrm>
          <a:prstGeom prst="rect">
            <a:avLst/>
          </a:prstGeom>
          <a:solidFill>
            <a:schemeClr val="tx1">
              <a:alpha val="1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3897" tIns="51949" rIns="103897" bIns="51949" rtlCol="0" anchor="ctr"/>
          <a:lstStyle/>
          <a:p>
            <a:pPr algn="ctr" defTabSz="1451173"/>
            <a:endParaRPr lang="zh-TW" altLang="en-US" sz="28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4210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8" r:id="rId9"/>
    <p:sldLayoutId id="2147483739" r:id="rId10"/>
    <p:sldLayoutId id="2147483740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txStyles>
    <p:titleStyle>
      <a:lvl1pPr algn="l" defTabSz="1088381" rtl="0" eaLnBrk="1" latinLnBrk="0" hangingPunct="1">
        <a:lnSpc>
          <a:spcPct val="90000"/>
        </a:lnSpc>
        <a:spcBef>
          <a:spcPct val="0"/>
        </a:spcBef>
        <a:buNone/>
        <a:defRPr sz="5100" b="1" kern="1200" baseline="0">
          <a:solidFill>
            <a:schemeClr val="bg1"/>
          </a:solidFill>
          <a:latin typeface="+mn-lt"/>
          <a:ea typeface="微軟正黑體" charset="-120"/>
          <a:cs typeface="+mj-cs"/>
        </a:defRPr>
      </a:lvl1pPr>
    </p:titleStyle>
    <p:bodyStyle>
      <a:lvl1pPr marL="294770" indent="-277134" algn="l" defTabSz="1088381" rtl="0" eaLnBrk="1" latinLnBrk="0" hangingPunct="1">
        <a:lnSpc>
          <a:spcPct val="90000"/>
        </a:lnSpc>
        <a:spcBef>
          <a:spcPts val="952"/>
        </a:spcBef>
        <a:buClr>
          <a:schemeClr val="accent5"/>
        </a:buClr>
        <a:buFont typeface="Arial"/>
        <a:buChar char="•"/>
        <a:tabLst/>
        <a:defRPr sz="3900" b="1" kern="1200" baseline="0">
          <a:solidFill>
            <a:schemeClr val="bg1"/>
          </a:solidFill>
          <a:latin typeface="+mn-lt"/>
          <a:ea typeface="微軟正黑體" charset="-120"/>
          <a:cs typeface="+mn-cs"/>
        </a:defRPr>
      </a:lvl1pPr>
      <a:lvl2pPr marL="599896" indent="-299947" algn="l" defTabSz="1088381" rtl="0" eaLnBrk="1" latinLnBrk="0" hangingPunct="1">
        <a:lnSpc>
          <a:spcPct val="90000"/>
        </a:lnSpc>
        <a:spcBef>
          <a:spcPts val="952"/>
        </a:spcBef>
        <a:buClr>
          <a:schemeClr val="accent5"/>
        </a:buClr>
        <a:buFont typeface="Arial"/>
        <a:buChar char="•"/>
        <a:defRPr sz="3200" b="1" kern="1200" baseline="0">
          <a:solidFill>
            <a:schemeClr val="bg1"/>
          </a:solidFill>
          <a:latin typeface="+mn-lt"/>
          <a:ea typeface="微軟正黑體" charset="-120"/>
          <a:cs typeface="+mn-cs"/>
        </a:defRPr>
      </a:lvl2pPr>
      <a:lvl3pPr marL="856993" indent="-214248" algn="l" defTabSz="1088381" rtl="0" eaLnBrk="1" latinLnBrk="0" hangingPunct="1">
        <a:lnSpc>
          <a:spcPct val="90000"/>
        </a:lnSpc>
        <a:spcBef>
          <a:spcPts val="952"/>
        </a:spcBef>
        <a:buClr>
          <a:schemeClr val="accent5"/>
        </a:buClr>
        <a:buFont typeface="Arial"/>
        <a:buChar char="•"/>
        <a:defRPr sz="2500" kern="1200" baseline="0">
          <a:solidFill>
            <a:schemeClr val="bg1"/>
          </a:solidFill>
          <a:latin typeface="+mn-lt"/>
          <a:ea typeface="微軟正黑體" charset="-120"/>
          <a:cs typeface="+mn-cs"/>
        </a:defRPr>
      </a:lvl3pPr>
      <a:lvl4pPr marL="1071241" indent="-214248" algn="l" defTabSz="1088381" rtl="0" eaLnBrk="1" latinLnBrk="0" hangingPunct="1">
        <a:lnSpc>
          <a:spcPct val="90000"/>
        </a:lnSpc>
        <a:spcBef>
          <a:spcPts val="952"/>
        </a:spcBef>
        <a:buClr>
          <a:schemeClr val="accent5"/>
        </a:buClr>
        <a:buFont typeface="Arial"/>
        <a:buChar char="•"/>
        <a:defRPr sz="2100" kern="1200" baseline="0">
          <a:solidFill>
            <a:schemeClr val="bg1"/>
          </a:solidFill>
          <a:latin typeface="+mn-lt"/>
          <a:ea typeface="微軟正黑體" charset="-120"/>
          <a:cs typeface="+mn-cs"/>
        </a:defRPr>
      </a:lvl4pPr>
      <a:lvl5pPr marL="2448856" indent="-272095" algn="l" defTabSz="1088381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993047" indent="-272095" algn="l" defTabSz="1088381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236" indent="-272095" algn="l" defTabSz="1088381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4081427" indent="-272095" algn="l" defTabSz="1088381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625616" indent="-272095" algn="l" defTabSz="1088381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108838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190" algn="l" defTabSz="108838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381" algn="l" defTabSz="108838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571" algn="l" defTabSz="108838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6762" algn="l" defTabSz="108838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0951" algn="l" defTabSz="108838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141" algn="l" defTabSz="108838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331" algn="l" defTabSz="108838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3520" algn="l" defTabSz="108838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527385" y="365125"/>
            <a:ext cx="11073231" cy="543595"/>
          </a:xfrm>
          <a:prstGeom prst="rect">
            <a:avLst/>
          </a:prstGeom>
        </p:spPr>
        <p:txBody>
          <a:bodyPr vert="horz" lIns="145116" tIns="72560" rIns="145116" bIns="72560" rtlCol="0" anchor="ctr">
            <a:noAutofit/>
          </a:bodyPr>
          <a:lstStyle/>
          <a:p>
            <a:endParaRPr kumimoji="1"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27385" y="1052737"/>
            <a:ext cx="11073231" cy="5124227"/>
          </a:xfrm>
          <a:prstGeom prst="rect">
            <a:avLst/>
          </a:prstGeom>
        </p:spPr>
        <p:txBody>
          <a:bodyPr vert="horz" lIns="145116" tIns="72560" rIns="145116" bIns="72560" rtlCol="0">
            <a:normAutofit/>
          </a:bodyPr>
          <a:lstStyle/>
          <a:p>
            <a:pPr lvl="0"/>
            <a:r>
              <a:rPr kumimoji="1" lang="zh-TW" altLang="en-US" dirty="0" smtClean="0"/>
              <a:t>第一層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第二層</a:t>
            </a:r>
            <a:endParaRPr kumimoji="1" lang="en-US" altLang="zh-TW" dirty="0" smtClean="0"/>
          </a:p>
          <a:p>
            <a:pPr lvl="2"/>
            <a:r>
              <a:rPr kumimoji="1" lang="zh-TW" altLang="en-US" dirty="0" smtClean="0"/>
              <a:t>第三層</a:t>
            </a:r>
          </a:p>
          <a:p>
            <a:pPr lvl="3"/>
            <a:r>
              <a:rPr kumimoji="1" lang="zh-TW" altLang="en-US" dirty="0" smtClean="0"/>
              <a:t>第四層</a:t>
            </a:r>
            <a:endParaRPr kumimoji="1" lang="zh-TW" altLang="en-US" dirty="0"/>
          </a:p>
        </p:txBody>
      </p:sp>
      <p:sp>
        <p:nvSpPr>
          <p:cNvPr id="9" name="Slide Number Placeholder 4"/>
          <p:cNvSpPr txBox="1">
            <a:spLocks/>
          </p:cNvSpPr>
          <p:nvPr userDrawn="1"/>
        </p:nvSpPr>
        <p:spPr>
          <a:xfrm>
            <a:off x="11216569" y="6176967"/>
            <a:ext cx="816091" cy="845727"/>
          </a:xfrm>
          <a:prstGeom prst="rect">
            <a:avLst/>
          </a:prstGeom>
        </p:spPr>
        <p:txBody>
          <a:bodyPr vert="horz" lIns="108839" tIns="54419" rIns="108839" bIns="54419" rtlCol="0" anchor="ctr"/>
          <a:lstStyle>
            <a:defPPr>
              <a:defRPr lang="zh-TW"/>
            </a:defPPr>
            <a:lvl1pPr marL="0" algn="r" defTabSz="914400" rtl="0" eaLnBrk="1" latinLnBrk="0" hangingPunct="1">
              <a:defRPr sz="1000" b="0" i="0" kern="1200" baseline="0">
                <a:solidFill>
                  <a:srgbClr val="A0A1A4"/>
                </a:solidFill>
                <a:latin typeface="+mj-lt"/>
                <a:ea typeface="+mn-ea"/>
                <a:cs typeface="Noto Sans CJK TC Regular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AE2719F-92A1-4FFE-81FF-B45F661B4D21}" type="slidenum">
              <a:rPr lang="zh-TW" altLang="en-US" sz="1100" smtClean="0">
                <a:solidFill>
                  <a:srgbClr val="D2D3D4"/>
                </a:solidFill>
              </a:rPr>
              <a:pPr/>
              <a:t>‹#›</a:t>
            </a:fld>
            <a:r>
              <a:rPr lang="en-US" altLang="zh-TW" sz="1500" dirty="0">
                <a:solidFill>
                  <a:srgbClr val="D2D3D4"/>
                </a:solidFill>
              </a:rPr>
              <a:t> </a:t>
            </a:r>
            <a:endParaRPr lang="zh-TW" altLang="en-US" sz="1500" dirty="0">
              <a:solidFill>
                <a:srgbClr val="D2D3D4"/>
              </a:solidFill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8912313" y="6269061"/>
            <a:ext cx="2741608" cy="392761"/>
          </a:xfrm>
          <a:prstGeom prst="rect">
            <a:avLst/>
          </a:prstGeom>
        </p:spPr>
        <p:txBody>
          <a:bodyPr wrap="none" lIns="145116" tIns="72560" rIns="145116" bIns="72560">
            <a:spAutoFit/>
          </a:bodyPr>
          <a:lstStyle/>
          <a:p>
            <a:pPr defTabSz="1451173"/>
            <a:r>
              <a:rPr lang="en-US" altLang="zh-TW" sz="1600" b="1" smtClean="0">
                <a:solidFill>
                  <a:srgbClr val="0070C0"/>
                </a:solidFill>
              </a:rPr>
              <a:t>ASE Confidential / Security-C</a:t>
            </a:r>
            <a:endParaRPr lang="zh-TW" altLang="en-US" sz="1600" dirty="0">
              <a:solidFill>
                <a:srgbClr val="0070C0"/>
              </a:solidFill>
            </a:endParaRPr>
          </a:p>
        </p:txBody>
      </p:sp>
      <p:pic>
        <p:nvPicPr>
          <p:cNvPr id="7" name="图片 1">
            <a:extLst>
              <a:ext uri="{FF2B5EF4-FFF2-40B4-BE49-F238E27FC236}">
                <a16:creationId xmlns:a16="http://schemas.microsoft.com/office/drawing/2014/main" id="{7648CAD8-8805-49E2-835F-A4E254079F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31" r="13573"/>
          <a:stretch/>
        </p:blipFill>
        <p:spPr>
          <a:xfrm>
            <a:off x="-13036" y="0"/>
            <a:ext cx="12217061" cy="6381328"/>
          </a:xfrm>
          <a:prstGeom prst="rect">
            <a:avLst/>
          </a:prstGeom>
        </p:spPr>
      </p:pic>
      <p:grpSp>
        <p:nvGrpSpPr>
          <p:cNvPr id="8" name="群組 7">
            <a:extLst>
              <a:ext uri="{FF2B5EF4-FFF2-40B4-BE49-F238E27FC236}">
                <a16:creationId xmlns:a16="http://schemas.microsoft.com/office/drawing/2014/main" id="{20BCC0E0-D433-4B57-9DA6-95B017FAC198}"/>
              </a:ext>
            </a:extLst>
          </p:cNvPr>
          <p:cNvGrpSpPr/>
          <p:nvPr userDrawn="1"/>
        </p:nvGrpSpPr>
        <p:grpSpPr>
          <a:xfrm>
            <a:off x="10757235" y="173073"/>
            <a:ext cx="1181349" cy="1065630"/>
            <a:chOff x="11056428" y="-183004"/>
            <a:chExt cx="1953449" cy="1833426"/>
          </a:xfrm>
        </p:grpSpPr>
        <p:pic>
          <p:nvPicPr>
            <p:cNvPr id="10" name="Picture 40" descr="b_b.png                                                        00011D4DG4_500                         BA007941:">
              <a:extLst>
                <a:ext uri="{FF2B5EF4-FFF2-40B4-BE49-F238E27FC236}">
                  <a16:creationId xmlns:a16="http://schemas.microsoft.com/office/drawing/2014/main" id="{6B4F3ADF-681A-4705-8CD0-09A4D6C0881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artisticPhotocopy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85908" y="-183004"/>
              <a:ext cx="1560667" cy="13626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4B911983-C1D8-4378-861E-C0E79A6383F5}"/>
                </a:ext>
              </a:extLst>
            </p:cNvPr>
            <p:cNvSpPr txBox="1"/>
            <p:nvPr/>
          </p:nvSpPr>
          <p:spPr>
            <a:xfrm>
              <a:off x="11056428" y="1067937"/>
              <a:ext cx="1953449" cy="5824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451173"/>
              <a:r>
                <a:rPr lang="en-US" altLang="zh-TW" sz="1600" b="1" dirty="0">
                  <a:solidFill>
                    <a:prstClr val="white"/>
                  </a:solidFill>
                </a:rPr>
                <a:t>ASE</a:t>
              </a:r>
              <a:r>
                <a:rPr lang="zh-TW" altLang="en-US" sz="1600" b="1" dirty="0">
                  <a:solidFill>
                    <a:prstClr val="white"/>
                  </a:solidFill>
                </a:rPr>
                <a:t> </a:t>
              </a:r>
              <a:r>
                <a:rPr lang="en-US" altLang="zh-TW" sz="1600" b="1" dirty="0">
                  <a:solidFill>
                    <a:prstClr val="white"/>
                  </a:solidFill>
                </a:rPr>
                <a:t>GROUP</a:t>
              </a:r>
              <a:endParaRPr lang="zh-TW" altLang="en-US" sz="1600" b="1" dirty="0">
                <a:solidFill>
                  <a:prstClr val="white"/>
                </a:solidFill>
              </a:endParaRPr>
            </a:p>
          </p:txBody>
        </p:sp>
      </p:grpSp>
      <p:sp>
        <p:nvSpPr>
          <p:cNvPr id="12" name="矩形 11"/>
          <p:cNvSpPr/>
          <p:nvPr userDrawn="1"/>
        </p:nvSpPr>
        <p:spPr>
          <a:xfrm>
            <a:off x="0" y="1"/>
            <a:ext cx="12219456" cy="6350000"/>
          </a:xfrm>
          <a:prstGeom prst="rect">
            <a:avLst/>
          </a:prstGeom>
          <a:solidFill>
            <a:schemeClr val="tx1">
              <a:alpha val="1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3897" tIns="51949" rIns="103897" bIns="51949" rtlCol="0" anchor="ctr"/>
          <a:lstStyle/>
          <a:p>
            <a:pPr algn="ctr" defTabSz="1451173"/>
            <a:endParaRPr lang="zh-TW" altLang="en-US" sz="28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7613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txStyles>
    <p:titleStyle>
      <a:lvl1pPr algn="l" defTabSz="1088381" rtl="0" eaLnBrk="1" latinLnBrk="0" hangingPunct="1">
        <a:lnSpc>
          <a:spcPct val="90000"/>
        </a:lnSpc>
        <a:spcBef>
          <a:spcPct val="0"/>
        </a:spcBef>
        <a:buNone/>
        <a:defRPr sz="5100" b="1" i="0" kern="1200" baseline="0">
          <a:solidFill>
            <a:schemeClr val="tx1"/>
          </a:solidFill>
          <a:latin typeface="+mn-lt"/>
          <a:ea typeface="微軟正黑體" charset="-120"/>
          <a:cs typeface="Microsoft JhengHei" charset="-120"/>
        </a:defRPr>
      </a:lvl1pPr>
    </p:titleStyle>
    <p:bodyStyle>
      <a:lvl1pPr marL="272095" indent="-272095" algn="l" defTabSz="1088381" rtl="0" eaLnBrk="1" latinLnBrk="0" hangingPunct="1">
        <a:lnSpc>
          <a:spcPct val="90000"/>
        </a:lnSpc>
        <a:spcBef>
          <a:spcPts val="952"/>
        </a:spcBef>
        <a:buClr>
          <a:schemeClr val="accent5"/>
        </a:buClr>
        <a:buFont typeface="Arial" charset="0"/>
        <a:buChar char="•"/>
        <a:defRPr sz="3900" b="1" kern="1200" baseline="0">
          <a:solidFill>
            <a:schemeClr val="tx1"/>
          </a:solidFill>
          <a:latin typeface="+mn-lt"/>
          <a:ea typeface="微軟正黑體" charset="-120"/>
          <a:cs typeface="+mn-cs"/>
        </a:defRPr>
      </a:lvl1pPr>
      <a:lvl2pPr marL="587753" indent="-272095" algn="l" defTabSz="1088381" rtl="0" eaLnBrk="1" latinLnBrk="0" hangingPunct="1">
        <a:lnSpc>
          <a:spcPct val="90000"/>
        </a:lnSpc>
        <a:spcBef>
          <a:spcPts val="952"/>
        </a:spcBef>
        <a:buClr>
          <a:schemeClr val="accent5"/>
        </a:buClr>
        <a:buFont typeface="Arial" charset="0"/>
        <a:buChar char="•"/>
        <a:defRPr sz="3200" b="1" kern="1200" baseline="0">
          <a:solidFill>
            <a:schemeClr val="tx1"/>
          </a:solidFill>
          <a:latin typeface="+mn-lt"/>
          <a:ea typeface="微軟正黑體" charset="-120"/>
          <a:cs typeface="+mn-cs"/>
        </a:defRPr>
      </a:lvl2pPr>
      <a:lvl3pPr marL="846279" indent="-272095" algn="l" defTabSz="1088381" rtl="0" eaLnBrk="1" latinLnBrk="0" hangingPunct="1">
        <a:lnSpc>
          <a:spcPct val="90000"/>
        </a:lnSpc>
        <a:spcBef>
          <a:spcPts val="952"/>
        </a:spcBef>
        <a:buClr>
          <a:schemeClr val="accent5"/>
        </a:buClr>
        <a:buFont typeface="Arial" charset="0"/>
        <a:buChar char="•"/>
        <a:defRPr sz="2500" kern="1200" baseline="0">
          <a:solidFill>
            <a:schemeClr val="tx1"/>
          </a:solidFill>
          <a:latin typeface="+mn-lt"/>
          <a:ea typeface="微軟正黑體" charset="-120"/>
          <a:cs typeface="+mn-cs"/>
        </a:defRPr>
      </a:lvl3pPr>
      <a:lvl4pPr marL="1104806" indent="-272095" algn="l" defTabSz="1088381" rtl="0" eaLnBrk="1" latinLnBrk="0" hangingPunct="1">
        <a:lnSpc>
          <a:spcPct val="90000"/>
        </a:lnSpc>
        <a:spcBef>
          <a:spcPts val="952"/>
        </a:spcBef>
        <a:buClr>
          <a:schemeClr val="accent5"/>
        </a:buClr>
        <a:buFont typeface="Arial" charset="0"/>
        <a:buChar char="•"/>
        <a:defRPr sz="2100" kern="1200" baseline="0">
          <a:solidFill>
            <a:schemeClr val="tx1"/>
          </a:solidFill>
          <a:latin typeface="+mn-lt"/>
          <a:ea typeface="微軟正黑體" charset="-120"/>
          <a:cs typeface="+mn-cs"/>
        </a:defRPr>
      </a:lvl4pPr>
      <a:lvl5pPr marL="2448856" indent="-272095" algn="l" defTabSz="1088381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993047" indent="-272095" algn="l" defTabSz="1088381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236" indent="-272095" algn="l" defTabSz="1088381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4081427" indent="-272095" algn="l" defTabSz="1088381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625616" indent="-272095" algn="l" defTabSz="1088381" rtl="0" eaLnBrk="1" latinLnBrk="0" hangingPunct="1">
        <a:lnSpc>
          <a:spcPct val="90000"/>
        </a:lnSpc>
        <a:spcBef>
          <a:spcPts val="595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108838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190" algn="l" defTabSz="108838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381" algn="l" defTabSz="108838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571" algn="l" defTabSz="108838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6762" algn="l" defTabSz="108838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0951" algn="l" defTabSz="108838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141" algn="l" defTabSz="108838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331" algn="l" defTabSz="108838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3520" algn="l" defTabSz="108838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77"/>
            <a:fld id="{E6E3F8EA-4244-4B54-B522-FFC2D703CE7A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2022/11/14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77"/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77"/>
            <a:fld id="{5D93EC93-D1E2-4580-AB22-3CB243B9C144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4650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8.png"/><Relationship Id="rId7" Type="http://schemas.openxmlformats.org/officeDocument/2006/relationships/image" Target="../media/image2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1.jpe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10" Type="http://schemas.openxmlformats.org/officeDocument/2006/relationships/image" Target="../media/image40.png"/><Relationship Id="rId4" Type="http://schemas.openxmlformats.org/officeDocument/2006/relationships/image" Target="../media/image34.png"/><Relationship Id="rId9" Type="http://schemas.openxmlformats.org/officeDocument/2006/relationships/image" Target="../media/image3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圖片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985002" y="5659079"/>
            <a:ext cx="6221996" cy="1202947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92655"/>
            <a:ext cx="12192000" cy="885231"/>
          </a:xfrm>
          <a:prstGeom prst="rect">
            <a:avLst/>
          </a:prstGeom>
        </p:spPr>
      </p:pic>
      <p:grpSp>
        <p:nvGrpSpPr>
          <p:cNvPr id="16" name="群組 15"/>
          <p:cNvGrpSpPr/>
          <p:nvPr/>
        </p:nvGrpSpPr>
        <p:grpSpPr>
          <a:xfrm>
            <a:off x="-1043279" y="2205451"/>
            <a:ext cx="14278560" cy="1476672"/>
            <a:chOff x="239187" y="1310445"/>
            <a:chExt cx="8479363" cy="876925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110"/>
            <a:stretch/>
          </p:blipFill>
          <p:spPr>
            <a:xfrm>
              <a:off x="5965748" y="1310445"/>
              <a:ext cx="2752802" cy="867400"/>
            </a:xfrm>
            <a:prstGeom prst="rect">
              <a:avLst/>
            </a:prstGeom>
          </p:spPr>
        </p:pic>
        <p:pic>
          <p:nvPicPr>
            <p:cNvPr id="15" name="圖片 14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110"/>
            <a:stretch/>
          </p:blipFill>
          <p:spPr>
            <a:xfrm flipH="1">
              <a:off x="239187" y="1319970"/>
              <a:ext cx="2752802" cy="867400"/>
            </a:xfrm>
            <a:prstGeom prst="rect">
              <a:avLst/>
            </a:prstGeom>
          </p:spPr>
        </p:pic>
      </p:grpSp>
      <p:pic>
        <p:nvPicPr>
          <p:cNvPr id="14" name="圖片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494" y="455647"/>
            <a:ext cx="9343013" cy="3843792"/>
          </a:xfrm>
          <a:prstGeom prst="rect">
            <a:avLst/>
          </a:prstGeom>
        </p:spPr>
      </p:pic>
      <p:grpSp>
        <p:nvGrpSpPr>
          <p:cNvPr id="18" name="群組 17"/>
          <p:cNvGrpSpPr/>
          <p:nvPr/>
        </p:nvGrpSpPr>
        <p:grpSpPr>
          <a:xfrm>
            <a:off x="1209750" y="3527831"/>
            <a:ext cx="9772501" cy="1213776"/>
            <a:chOff x="1851636" y="2138534"/>
            <a:chExt cx="5423434" cy="673609"/>
          </a:xfrm>
        </p:grpSpPr>
        <p:pic>
          <p:nvPicPr>
            <p:cNvPr id="13" name="圖片 12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199"/>
            <a:stretch/>
          </p:blipFill>
          <p:spPr>
            <a:xfrm>
              <a:off x="1851636" y="2138534"/>
              <a:ext cx="2516754" cy="673609"/>
            </a:xfrm>
            <a:prstGeom prst="rect">
              <a:avLst/>
            </a:prstGeom>
          </p:spPr>
        </p:pic>
        <p:pic>
          <p:nvPicPr>
            <p:cNvPr id="17" name="圖片 16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199"/>
            <a:stretch/>
          </p:blipFill>
          <p:spPr>
            <a:xfrm flipH="1">
              <a:off x="4758316" y="2138534"/>
              <a:ext cx="2516754" cy="673609"/>
            </a:xfrm>
            <a:prstGeom prst="rect">
              <a:avLst/>
            </a:prstGeom>
          </p:spPr>
        </p:pic>
      </p:grpSp>
      <p:sp>
        <p:nvSpPr>
          <p:cNvPr id="30" name="文字方塊 29"/>
          <p:cNvSpPr txBox="1"/>
          <p:nvPr/>
        </p:nvSpPr>
        <p:spPr>
          <a:xfrm>
            <a:off x="4232029" y="7801"/>
            <a:ext cx="39805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377">
              <a:defRPr/>
            </a:pPr>
            <a:r>
              <a:rPr lang="en-US" altLang="zh-TW" sz="1400" spc="400" dirty="0">
                <a:solidFill>
                  <a:prstClr val="white"/>
                </a:solidFill>
                <a:latin typeface="RBNo2.1a Medium" panose="02000000000000000000" pitchFamily="50" charset="0"/>
                <a:ea typeface="新細明體" panose="02020500000000000000" pitchFamily="18" charset="-120"/>
              </a:rPr>
              <a:t>Information Technology 2023 AOD</a:t>
            </a:r>
            <a:endParaRPr lang="zh-TW" altLang="en-US" sz="1400" spc="400" dirty="0">
              <a:solidFill>
                <a:prstClr val="white"/>
              </a:solidFill>
              <a:latin typeface="RBNo2.1a Medium" panose="02000000000000000000" pitchFamily="50" charset="0"/>
              <a:ea typeface="新細明體" panose="02020500000000000000" pitchFamily="18" charset="-120"/>
            </a:endParaRPr>
          </a:p>
        </p:txBody>
      </p:sp>
      <p:grpSp>
        <p:nvGrpSpPr>
          <p:cNvPr id="2" name="群組 1"/>
          <p:cNvGrpSpPr/>
          <p:nvPr/>
        </p:nvGrpSpPr>
        <p:grpSpPr>
          <a:xfrm>
            <a:off x="6802796" y="4548267"/>
            <a:ext cx="3082884" cy="1108248"/>
            <a:chOff x="7259996" y="4853067"/>
            <a:chExt cx="3082884" cy="1108248"/>
          </a:xfrm>
        </p:grpSpPr>
        <p:sp>
          <p:nvSpPr>
            <p:cNvPr id="25" name="文字方塊 24"/>
            <p:cNvSpPr txBox="1"/>
            <p:nvPr/>
          </p:nvSpPr>
          <p:spPr>
            <a:xfrm>
              <a:off x="7259997" y="5217445"/>
              <a:ext cx="30828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377"/>
              <a:r>
                <a:rPr lang="en-US" altLang="zh-TW" sz="1800" b="1" spc="4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7590 </a:t>
              </a:r>
              <a:r>
                <a:rPr lang="zh-TW" altLang="en-US" sz="1800" b="1" spc="4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營運後勤</a:t>
              </a:r>
              <a:r>
                <a:rPr lang="zh-TW" altLang="en-US" sz="1800" b="1" spc="400" dirty="0" smtClean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資訊部</a:t>
              </a:r>
              <a:endParaRPr lang="zh-TW" altLang="en-US" sz="1800" b="1" spc="4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6" name="文字方塊 25"/>
            <p:cNvSpPr txBox="1"/>
            <p:nvPr/>
          </p:nvSpPr>
          <p:spPr>
            <a:xfrm>
              <a:off x="7259996" y="4853067"/>
              <a:ext cx="30828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377"/>
              <a:r>
                <a:rPr lang="en-US" altLang="zh-TW" sz="1800" b="1" spc="400" dirty="0" smtClean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Carl Ko</a:t>
              </a:r>
              <a:endParaRPr lang="zh-TW" altLang="en-US" sz="1800" b="1" spc="4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9" name="文字方塊 28"/>
            <p:cNvSpPr txBox="1"/>
            <p:nvPr/>
          </p:nvSpPr>
          <p:spPr>
            <a:xfrm>
              <a:off x="7259997" y="5591983"/>
              <a:ext cx="30752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377"/>
              <a:r>
                <a:rPr lang="en-US" altLang="zh-TW" sz="1800" b="1" spc="400" dirty="0" smtClean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Nov. 15, 2022</a:t>
              </a:r>
              <a:endParaRPr lang="zh-TW" altLang="en-US" sz="1800" b="1" spc="4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6808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圖片 3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1865" y="1300011"/>
            <a:ext cx="4499992" cy="5143500"/>
          </a:xfrm>
          <a:prstGeom prst="rect">
            <a:avLst/>
          </a:prstGeom>
        </p:spPr>
      </p:pic>
      <p:grpSp>
        <p:nvGrpSpPr>
          <p:cNvPr id="35" name="Group 7">
            <a:extLst>
              <a:ext uri="{FF2B5EF4-FFF2-40B4-BE49-F238E27FC236}">
                <a16:creationId xmlns:a16="http://schemas.microsoft.com/office/drawing/2014/main" id="{E3EF9808-C6AD-4138-B7CA-F72ECE537A8C}"/>
              </a:ext>
            </a:extLst>
          </p:cNvPr>
          <p:cNvGrpSpPr/>
          <p:nvPr/>
        </p:nvGrpSpPr>
        <p:grpSpPr>
          <a:xfrm>
            <a:off x="314487" y="4202251"/>
            <a:ext cx="2387288" cy="2241263"/>
            <a:chOff x="1569022" y="1657523"/>
            <a:chExt cx="5617573" cy="5088315"/>
          </a:xfrm>
        </p:grpSpPr>
        <p:sp>
          <p:nvSpPr>
            <p:cNvPr id="36" name="Freeform: Shape 83">
              <a:extLst>
                <a:ext uri="{FF2B5EF4-FFF2-40B4-BE49-F238E27FC236}">
                  <a16:creationId xmlns:a16="http://schemas.microsoft.com/office/drawing/2014/main" id="{CCC8FED4-622F-48E9-8404-76155663EEFC}"/>
                </a:ext>
              </a:extLst>
            </p:cNvPr>
            <p:cNvSpPr/>
            <p:nvPr/>
          </p:nvSpPr>
          <p:spPr>
            <a:xfrm>
              <a:off x="2923068" y="1665471"/>
              <a:ext cx="2967885" cy="2156018"/>
            </a:xfrm>
            <a:custGeom>
              <a:avLst/>
              <a:gdLst>
                <a:gd name="connsiteX0" fmla="*/ 1117322 w 2162559"/>
                <a:gd name="connsiteY0" fmla="*/ 0 h 1570989"/>
                <a:gd name="connsiteX1" fmla="*/ 1073836 w 2162559"/>
                <a:gd name="connsiteY1" fmla="*/ 10186 h 1570989"/>
                <a:gd name="connsiteX2" fmla="*/ 986864 w 2162559"/>
                <a:gd name="connsiteY2" fmla="*/ 48579 h 1570989"/>
                <a:gd name="connsiteX3" fmla="*/ 987255 w 2162559"/>
                <a:gd name="connsiteY3" fmla="*/ 48971 h 1570989"/>
                <a:gd name="connsiteX4" fmla="*/ 902242 w 2162559"/>
                <a:gd name="connsiteY4" fmla="*/ 75219 h 1570989"/>
                <a:gd name="connsiteX5" fmla="*/ 861498 w 2162559"/>
                <a:gd name="connsiteY5" fmla="*/ 91674 h 1570989"/>
                <a:gd name="connsiteX6" fmla="*/ 807434 w 2162559"/>
                <a:gd name="connsiteY6" fmla="*/ 134376 h 1570989"/>
                <a:gd name="connsiteX7" fmla="*/ 746318 w 2162559"/>
                <a:gd name="connsiteY7" fmla="*/ 155924 h 1570989"/>
                <a:gd name="connsiteX8" fmla="*/ 680893 w 2162559"/>
                <a:gd name="connsiteY8" fmla="*/ 180605 h 1570989"/>
                <a:gd name="connsiteX9" fmla="*/ 680893 w 2162559"/>
                <a:gd name="connsiteY9" fmla="*/ 180605 h 1570989"/>
                <a:gd name="connsiteX10" fmla="*/ 601364 w 2162559"/>
                <a:gd name="connsiteY10" fmla="*/ 193142 h 1570989"/>
                <a:gd name="connsiteX11" fmla="*/ 517526 w 2162559"/>
                <a:gd name="connsiteY11" fmla="*/ 244072 h 1570989"/>
                <a:gd name="connsiteX12" fmla="*/ 506556 w 2162559"/>
                <a:gd name="connsiteY12" fmla="*/ 249165 h 1570989"/>
                <a:gd name="connsiteX13" fmla="*/ 352591 w 2162559"/>
                <a:gd name="connsiteY13" fmla="*/ 363561 h 1570989"/>
                <a:gd name="connsiteX14" fmla="*/ 310280 w 2162559"/>
                <a:gd name="connsiteY14" fmla="*/ 418017 h 1570989"/>
                <a:gd name="connsiteX15" fmla="*/ 310280 w 2162559"/>
                <a:gd name="connsiteY15" fmla="*/ 418017 h 1570989"/>
                <a:gd name="connsiteX16" fmla="*/ 180605 w 2162559"/>
                <a:gd name="connsiteY16" fmla="*/ 607241 h 1570989"/>
                <a:gd name="connsiteX17" fmla="*/ 0 w 2162559"/>
                <a:gd name="connsiteY17" fmla="*/ 837992 h 1570989"/>
                <a:gd name="connsiteX18" fmla="*/ 65425 w 2162559"/>
                <a:gd name="connsiteY18" fmla="*/ 870900 h 1570989"/>
                <a:gd name="connsiteX19" fmla="*/ 159450 w 2162559"/>
                <a:gd name="connsiteY19" fmla="*/ 938285 h 1570989"/>
                <a:gd name="connsiteX20" fmla="*/ 225658 w 2162559"/>
                <a:gd name="connsiteY20" fmla="*/ 1012721 h 1570989"/>
                <a:gd name="connsiteX21" fmla="*/ 343189 w 2162559"/>
                <a:gd name="connsiteY21" fmla="*/ 907727 h 1570989"/>
                <a:gd name="connsiteX22" fmla="*/ 440347 w 2162559"/>
                <a:gd name="connsiteY22" fmla="*/ 865807 h 1570989"/>
                <a:gd name="connsiteX23" fmla="*/ 490102 w 2162559"/>
                <a:gd name="connsiteY23" fmla="*/ 868942 h 1570989"/>
                <a:gd name="connsiteX24" fmla="*/ 501855 w 2162559"/>
                <a:gd name="connsiteY24" fmla="*/ 914778 h 1570989"/>
                <a:gd name="connsiteX25" fmla="*/ 539856 w 2162559"/>
                <a:gd name="connsiteY25" fmla="*/ 1009978 h 1570989"/>
                <a:gd name="connsiteX26" fmla="*/ 609983 w 2162559"/>
                <a:gd name="connsiteY26" fmla="*/ 1037402 h 1570989"/>
                <a:gd name="connsiteX27" fmla="*/ 669532 w 2162559"/>
                <a:gd name="connsiteY27" fmla="*/ 1015463 h 1570989"/>
                <a:gd name="connsiteX28" fmla="*/ 679718 w 2162559"/>
                <a:gd name="connsiteY28" fmla="*/ 1020556 h 1570989"/>
                <a:gd name="connsiteX29" fmla="*/ 691862 w 2162559"/>
                <a:gd name="connsiteY29" fmla="*/ 1081672 h 1570989"/>
                <a:gd name="connsiteX30" fmla="*/ 746710 w 2162559"/>
                <a:gd name="connsiteY30" fmla="*/ 1361002 h 1570989"/>
                <a:gd name="connsiteX31" fmla="*/ 757679 w 2162559"/>
                <a:gd name="connsiteY31" fmla="*/ 1393911 h 1570989"/>
                <a:gd name="connsiteX32" fmla="*/ 1106353 w 2162559"/>
                <a:gd name="connsiteY32" fmla="*/ 1567856 h 1570989"/>
                <a:gd name="connsiteX33" fmla="*/ 1138870 w 2162559"/>
                <a:gd name="connsiteY33" fmla="*/ 1567856 h 1570989"/>
                <a:gd name="connsiteX34" fmla="*/ 1334362 w 2162559"/>
                <a:gd name="connsiteY34" fmla="*/ 1441315 h 1570989"/>
                <a:gd name="connsiteX35" fmla="*/ 1422902 w 2162559"/>
                <a:gd name="connsiteY35" fmla="*/ 1036618 h 1570989"/>
                <a:gd name="connsiteX36" fmla="*/ 1434263 w 2162559"/>
                <a:gd name="connsiteY36" fmla="*/ 1031134 h 1570989"/>
                <a:gd name="connsiteX37" fmla="*/ 1490677 w 2162559"/>
                <a:gd name="connsiteY37" fmla="*/ 1053856 h 1570989"/>
                <a:gd name="connsiteX38" fmla="*/ 1551010 w 2162559"/>
                <a:gd name="connsiteY38" fmla="*/ 1030350 h 1570989"/>
                <a:gd name="connsiteX39" fmla="*/ 1580000 w 2162559"/>
                <a:gd name="connsiteY39" fmla="*/ 877952 h 1570989"/>
                <a:gd name="connsiteX40" fmla="*/ 1601156 w 2162559"/>
                <a:gd name="connsiteY40" fmla="*/ 863457 h 1570989"/>
                <a:gd name="connsiteX41" fmla="*/ 1727697 w 2162559"/>
                <a:gd name="connsiteY41" fmla="*/ 915170 h 1570989"/>
                <a:gd name="connsiteX42" fmla="*/ 1800958 w 2162559"/>
                <a:gd name="connsiteY42" fmla="*/ 963750 h 1570989"/>
                <a:gd name="connsiteX43" fmla="*/ 1927107 w 2162559"/>
                <a:gd name="connsiteY43" fmla="*/ 1104002 h 1570989"/>
                <a:gd name="connsiteX44" fmla="*/ 2165302 w 2162559"/>
                <a:gd name="connsiteY44" fmla="*/ 915954 h 1570989"/>
                <a:gd name="connsiteX45" fmla="*/ 2023482 w 2162559"/>
                <a:gd name="connsiteY45" fmla="*/ 751019 h 1570989"/>
                <a:gd name="connsiteX46" fmla="*/ 1894198 w 2162559"/>
                <a:gd name="connsiteY46" fmla="*/ 627221 h 1570989"/>
                <a:gd name="connsiteX47" fmla="*/ 1800174 w 2162559"/>
                <a:gd name="connsiteY47" fmla="*/ 504989 h 1570989"/>
                <a:gd name="connsiteX48" fmla="*/ 1751203 w 2162559"/>
                <a:gd name="connsiteY48" fmla="*/ 421151 h 1570989"/>
                <a:gd name="connsiteX49" fmla="*/ 1751203 w 2162559"/>
                <a:gd name="connsiteY49" fmla="*/ 421151 h 1570989"/>
                <a:gd name="connsiteX50" fmla="*/ 1699098 w 2162559"/>
                <a:gd name="connsiteY50" fmla="*/ 333395 h 1570989"/>
                <a:gd name="connsiteX51" fmla="*/ 1669324 w 2162559"/>
                <a:gd name="connsiteY51" fmla="*/ 311064 h 1570989"/>
                <a:gd name="connsiteX52" fmla="*/ 1598414 w 2162559"/>
                <a:gd name="connsiteY52" fmla="*/ 271495 h 1570989"/>
                <a:gd name="connsiteX53" fmla="*/ 1591362 w 2162559"/>
                <a:gd name="connsiteY53" fmla="*/ 265227 h 1570989"/>
                <a:gd name="connsiteX54" fmla="*/ 1580000 w 2162559"/>
                <a:gd name="connsiteY54" fmla="*/ 238195 h 1570989"/>
                <a:gd name="connsiteX55" fmla="*/ 1580000 w 2162559"/>
                <a:gd name="connsiteY55" fmla="*/ 238195 h 1570989"/>
                <a:gd name="connsiteX56" fmla="*/ 1552577 w 2162559"/>
                <a:gd name="connsiteY56" fmla="*/ 195101 h 1570989"/>
                <a:gd name="connsiteX57" fmla="*/ 1529854 w 2162559"/>
                <a:gd name="connsiteY57" fmla="*/ 173162 h 1570989"/>
                <a:gd name="connsiteX58" fmla="*/ 1463254 w 2162559"/>
                <a:gd name="connsiteY58" fmla="*/ 145346 h 1570989"/>
                <a:gd name="connsiteX59" fmla="*/ 1357476 w 2162559"/>
                <a:gd name="connsiteY59" fmla="*/ 159058 h 1570989"/>
                <a:gd name="connsiteX60" fmla="*/ 1284999 w 2162559"/>
                <a:gd name="connsiteY60" fmla="*/ 86189 h 1570989"/>
                <a:gd name="connsiteX61" fmla="*/ 1210955 w 2162559"/>
                <a:gd name="connsiteY61" fmla="*/ 36434 h 1570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162559" h="1570989">
                  <a:moveTo>
                    <a:pt x="1117322" y="0"/>
                  </a:moveTo>
                  <a:cubicBezTo>
                    <a:pt x="1102043" y="0"/>
                    <a:pt x="1087156" y="1959"/>
                    <a:pt x="1073836" y="10186"/>
                  </a:cubicBezTo>
                  <a:cubicBezTo>
                    <a:pt x="1071486" y="14495"/>
                    <a:pt x="1011937" y="43878"/>
                    <a:pt x="986864" y="48579"/>
                  </a:cubicBezTo>
                  <a:cubicBezTo>
                    <a:pt x="986864" y="48579"/>
                    <a:pt x="987255" y="48971"/>
                    <a:pt x="987255" y="48971"/>
                  </a:cubicBezTo>
                  <a:cubicBezTo>
                    <a:pt x="983338" y="52497"/>
                    <a:pt x="904592" y="72477"/>
                    <a:pt x="902242" y="75219"/>
                  </a:cubicBezTo>
                  <a:cubicBezTo>
                    <a:pt x="899891" y="75611"/>
                    <a:pt x="870509" y="81880"/>
                    <a:pt x="861498" y="91674"/>
                  </a:cubicBezTo>
                  <a:cubicBezTo>
                    <a:pt x="845827" y="101076"/>
                    <a:pt x="809393" y="129283"/>
                    <a:pt x="807434" y="134376"/>
                  </a:cubicBezTo>
                  <a:cubicBezTo>
                    <a:pt x="787062" y="141428"/>
                    <a:pt x="767082" y="149264"/>
                    <a:pt x="746318" y="155924"/>
                  </a:cubicBezTo>
                  <a:cubicBezTo>
                    <a:pt x="728297" y="161408"/>
                    <a:pt x="684811" y="178646"/>
                    <a:pt x="680893" y="180605"/>
                  </a:cubicBezTo>
                  <a:cubicBezTo>
                    <a:pt x="680893" y="180605"/>
                    <a:pt x="680893" y="180605"/>
                    <a:pt x="680893" y="180605"/>
                  </a:cubicBezTo>
                  <a:cubicBezTo>
                    <a:pt x="653469" y="178254"/>
                    <a:pt x="626829" y="183739"/>
                    <a:pt x="601364" y="193142"/>
                  </a:cubicBezTo>
                  <a:cubicBezTo>
                    <a:pt x="577466" y="202152"/>
                    <a:pt x="523794" y="239762"/>
                    <a:pt x="517526" y="244072"/>
                  </a:cubicBezTo>
                  <a:cubicBezTo>
                    <a:pt x="517526" y="244072"/>
                    <a:pt x="510474" y="247597"/>
                    <a:pt x="506556" y="249165"/>
                  </a:cubicBezTo>
                  <a:cubicBezTo>
                    <a:pt x="448183" y="277764"/>
                    <a:pt x="392943" y="310672"/>
                    <a:pt x="352591" y="363561"/>
                  </a:cubicBezTo>
                  <a:cubicBezTo>
                    <a:pt x="349849" y="367087"/>
                    <a:pt x="310280" y="418017"/>
                    <a:pt x="310280" y="418017"/>
                  </a:cubicBezTo>
                  <a:cubicBezTo>
                    <a:pt x="310280" y="418017"/>
                    <a:pt x="310280" y="418017"/>
                    <a:pt x="310280" y="418017"/>
                  </a:cubicBezTo>
                  <a:cubicBezTo>
                    <a:pt x="310280" y="418017"/>
                    <a:pt x="198626" y="579817"/>
                    <a:pt x="180605" y="607241"/>
                  </a:cubicBezTo>
                  <a:cubicBezTo>
                    <a:pt x="141428" y="667965"/>
                    <a:pt x="10970" y="824280"/>
                    <a:pt x="0" y="837992"/>
                  </a:cubicBezTo>
                  <a:cubicBezTo>
                    <a:pt x="392" y="841126"/>
                    <a:pt x="54064" y="864240"/>
                    <a:pt x="65425" y="870900"/>
                  </a:cubicBezTo>
                  <a:cubicBezTo>
                    <a:pt x="67776" y="873251"/>
                    <a:pt x="143779" y="923397"/>
                    <a:pt x="159450" y="938285"/>
                  </a:cubicBezTo>
                  <a:cubicBezTo>
                    <a:pt x="183739" y="961007"/>
                    <a:pt x="203719" y="987647"/>
                    <a:pt x="225658" y="1012721"/>
                  </a:cubicBezTo>
                  <a:cubicBezTo>
                    <a:pt x="253866" y="986080"/>
                    <a:pt x="335353" y="913995"/>
                    <a:pt x="343189" y="907727"/>
                  </a:cubicBezTo>
                  <a:cubicBezTo>
                    <a:pt x="372180" y="885788"/>
                    <a:pt x="402738" y="867375"/>
                    <a:pt x="440347" y="865807"/>
                  </a:cubicBezTo>
                  <a:cubicBezTo>
                    <a:pt x="449358" y="865416"/>
                    <a:pt x="489318" y="864632"/>
                    <a:pt x="490102" y="868942"/>
                  </a:cubicBezTo>
                  <a:cubicBezTo>
                    <a:pt x="494019" y="884221"/>
                    <a:pt x="497154" y="899891"/>
                    <a:pt x="501855" y="914778"/>
                  </a:cubicBezTo>
                  <a:cubicBezTo>
                    <a:pt x="511257" y="947687"/>
                    <a:pt x="521051" y="980987"/>
                    <a:pt x="539856" y="1009978"/>
                  </a:cubicBezTo>
                  <a:cubicBezTo>
                    <a:pt x="556311" y="1035443"/>
                    <a:pt x="580208" y="1044454"/>
                    <a:pt x="609983" y="1037402"/>
                  </a:cubicBezTo>
                  <a:cubicBezTo>
                    <a:pt x="630747" y="1032309"/>
                    <a:pt x="650727" y="1025257"/>
                    <a:pt x="669532" y="1015463"/>
                  </a:cubicBezTo>
                  <a:cubicBezTo>
                    <a:pt x="676975" y="1011545"/>
                    <a:pt x="678542" y="1013504"/>
                    <a:pt x="679718" y="1020556"/>
                  </a:cubicBezTo>
                  <a:cubicBezTo>
                    <a:pt x="683635" y="1040928"/>
                    <a:pt x="687945" y="1061300"/>
                    <a:pt x="691862" y="1081672"/>
                  </a:cubicBezTo>
                  <a:cubicBezTo>
                    <a:pt x="710275" y="1174913"/>
                    <a:pt x="728297" y="1268153"/>
                    <a:pt x="746710" y="1361002"/>
                  </a:cubicBezTo>
                  <a:cubicBezTo>
                    <a:pt x="749452" y="1372364"/>
                    <a:pt x="746710" y="1387643"/>
                    <a:pt x="757679" y="1393911"/>
                  </a:cubicBezTo>
                  <a:cubicBezTo>
                    <a:pt x="778835" y="1406056"/>
                    <a:pt x="1094600" y="1562371"/>
                    <a:pt x="1106353" y="1567856"/>
                  </a:cubicBezTo>
                  <a:cubicBezTo>
                    <a:pt x="1117322" y="1577258"/>
                    <a:pt x="1128292" y="1573732"/>
                    <a:pt x="1138870" y="1567856"/>
                  </a:cubicBezTo>
                  <a:cubicBezTo>
                    <a:pt x="1145530" y="1561196"/>
                    <a:pt x="1332795" y="1447583"/>
                    <a:pt x="1334362" y="1441315"/>
                  </a:cubicBezTo>
                  <a:cubicBezTo>
                    <a:pt x="1338671" y="1422902"/>
                    <a:pt x="1416241" y="1067176"/>
                    <a:pt x="1422902" y="1036618"/>
                  </a:cubicBezTo>
                  <a:cubicBezTo>
                    <a:pt x="1424469" y="1029175"/>
                    <a:pt x="1426428" y="1026824"/>
                    <a:pt x="1434263" y="1031134"/>
                  </a:cubicBezTo>
                  <a:cubicBezTo>
                    <a:pt x="1452284" y="1040928"/>
                    <a:pt x="1471089" y="1048371"/>
                    <a:pt x="1490677" y="1053856"/>
                  </a:cubicBezTo>
                  <a:cubicBezTo>
                    <a:pt x="1520452" y="1062083"/>
                    <a:pt x="1538473" y="1055423"/>
                    <a:pt x="1551010" y="1030350"/>
                  </a:cubicBezTo>
                  <a:cubicBezTo>
                    <a:pt x="1554144" y="1024082"/>
                    <a:pt x="1579217" y="879128"/>
                    <a:pt x="1580000" y="877952"/>
                  </a:cubicBezTo>
                  <a:cubicBezTo>
                    <a:pt x="1580392" y="856013"/>
                    <a:pt x="1581176" y="855230"/>
                    <a:pt x="1601156" y="863457"/>
                  </a:cubicBezTo>
                  <a:cubicBezTo>
                    <a:pt x="1643467" y="880695"/>
                    <a:pt x="1685386" y="898324"/>
                    <a:pt x="1727697" y="915170"/>
                  </a:cubicBezTo>
                  <a:cubicBezTo>
                    <a:pt x="1755513" y="926532"/>
                    <a:pt x="1780586" y="939852"/>
                    <a:pt x="1800958" y="963750"/>
                  </a:cubicBezTo>
                  <a:cubicBezTo>
                    <a:pt x="1834258" y="1003318"/>
                    <a:pt x="1923581" y="1092641"/>
                    <a:pt x="1927107" y="1104002"/>
                  </a:cubicBezTo>
                  <a:cubicBezTo>
                    <a:pt x="1929066" y="1102044"/>
                    <a:pt x="2139837" y="932800"/>
                    <a:pt x="2165302" y="915954"/>
                  </a:cubicBezTo>
                  <a:cubicBezTo>
                    <a:pt x="2162560" y="912428"/>
                    <a:pt x="2029358" y="752587"/>
                    <a:pt x="2023482" y="751019"/>
                  </a:cubicBezTo>
                  <a:cubicBezTo>
                    <a:pt x="2021915" y="750628"/>
                    <a:pt x="1931025" y="672666"/>
                    <a:pt x="1894198" y="627221"/>
                  </a:cubicBezTo>
                  <a:cubicBezTo>
                    <a:pt x="1861682" y="587260"/>
                    <a:pt x="1827598" y="548867"/>
                    <a:pt x="1800174" y="504989"/>
                  </a:cubicBezTo>
                  <a:cubicBezTo>
                    <a:pt x="1782936" y="477565"/>
                    <a:pt x="1767657" y="448966"/>
                    <a:pt x="1751203" y="421151"/>
                  </a:cubicBezTo>
                  <a:cubicBezTo>
                    <a:pt x="1751203" y="421151"/>
                    <a:pt x="1751203" y="421151"/>
                    <a:pt x="1751203" y="421151"/>
                  </a:cubicBezTo>
                  <a:cubicBezTo>
                    <a:pt x="1735924" y="390593"/>
                    <a:pt x="1719470" y="360818"/>
                    <a:pt x="1699098" y="333395"/>
                  </a:cubicBezTo>
                  <a:cubicBezTo>
                    <a:pt x="1691654" y="323209"/>
                    <a:pt x="1682252" y="313806"/>
                    <a:pt x="1669324" y="311064"/>
                  </a:cubicBezTo>
                  <a:cubicBezTo>
                    <a:pt x="1641508" y="305187"/>
                    <a:pt x="1619569" y="289517"/>
                    <a:pt x="1598414" y="271495"/>
                  </a:cubicBezTo>
                  <a:cubicBezTo>
                    <a:pt x="1597238" y="267969"/>
                    <a:pt x="1595671" y="265619"/>
                    <a:pt x="1591362" y="265227"/>
                  </a:cubicBezTo>
                  <a:cubicBezTo>
                    <a:pt x="1591362" y="265227"/>
                    <a:pt x="1585877" y="238979"/>
                    <a:pt x="1580000" y="238195"/>
                  </a:cubicBezTo>
                  <a:lnTo>
                    <a:pt x="1580000" y="238195"/>
                  </a:lnTo>
                  <a:cubicBezTo>
                    <a:pt x="1572557" y="222916"/>
                    <a:pt x="1562371" y="209204"/>
                    <a:pt x="1552577" y="195101"/>
                  </a:cubicBezTo>
                  <a:cubicBezTo>
                    <a:pt x="1547484" y="185306"/>
                    <a:pt x="1540432" y="177471"/>
                    <a:pt x="1529854" y="173162"/>
                  </a:cubicBezTo>
                  <a:cubicBezTo>
                    <a:pt x="1509091" y="160233"/>
                    <a:pt x="1487935" y="149264"/>
                    <a:pt x="1463254" y="145346"/>
                  </a:cubicBezTo>
                  <a:cubicBezTo>
                    <a:pt x="1426428" y="139078"/>
                    <a:pt x="1391560" y="146129"/>
                    <a:pt x="1357476" y="159058"/>
                  </a:cubicBezTo>
                  <a:cubicBezTo>
                    <a:pt x="1343373" y="142995"/>
                    <a:pt x="1296361" y="92457"/>
                    <a:pt x="1284999" y="86189"/>
                  </a:cubicBezTo>
                  <a:cubicBezTo>
                    <a:pt x="1283040" y="86189"/>
                    <a:pt x="1234069" y="51322"/>
                    <a:pt x="1210955" y="36434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79">
              <a:extLst>
                <a:ext uri="{FF2B5EF4-FFF2-40B4-BE49-F238E27FC236}">
                  <a16:creationId xmlns:a16="http://schemas.microsoft.com/office/drawing/2014/main" id="{690BFA1F-86BD-4F10-A75F-EEE7B272B183}"/>
                </a:ext>
              </a:extLst>
            </p:cNvPr>
            <p:cNvSpPr/>
            <p:nvPr/>
          </p:nvSpPr>
          <p:spPr>
            <a:xfrm>
              <a:off x="1569022" y="2980450"/>
              <a:ext cx="2394717" cy="3753708"/>
            </a:xfrm>
            <a:custGeom>
              <a:avLst/>
              <a:gdLst>
                <a:gd name="connsiteX0" fmla="*/ 1569189 w 1743367"/>
                <a:gd name="connsiteY0" fmla="*/ 1800667 h 1813886"/>
                <a:gd name="connsiteX1" fmla="*/ 1568014 w 1743367"/>
                <a:gd name="connsiteY1" fmla="*/ 1801842 h 1813886"/>
                <a:gd name="connsiteX2" fmla="*/ 1413265 w 1743367"/>
                <a:gd name="connsiteY2" fmla="*/ 1809677 h 1813886"/>
                <a:gd name="connsiteX3" fmla="*/ 1019146 w 1743367"/>
                <a:gd name="connsiteY3" fmla="*/ 1807718 h 1813886"/>
                <a:gd name="connsiteX4" fmla="*/ 959989 w 1743367"/>
                <a:gd name="connsiteY4" fmla="*/ 1806935 h 1813886"/>
                <a:gd name="connsiteX5" fmla="*/ 964691 w 1743367"/>
                <a:gd name="connsiteY5" fmla="*/ 1694889 h 1813886"/>
                <a:gd name="connsiteX6" fmla="*/ 820912 w 1743367"/>
                <a:gd name="connsiteY6" fmla="*/ 1613793 h 1813886"/>
                <a:gd name="connsiteX7" fmla="*/ 395452 w 1743367"/>
                <a:gd name="connsiteY7" fmla="*/ 1453168 h 1813886"/>
                <a:gd name="connsiteX8" fmla="*/ 390359 w 1743367"/>
                <a:gd name="connsiteY8" fmla="*/ 1451601 h 1813886"/>
                <a:gd name="connsiteX9" fmla="*/ 196042 w 1743367"/>
                <a:gd name="connsiteY9" fmla="*/ 1350133 h 1813886"/>
                <a:gd name="connsiteX10" fmla="*/ 51871 w 1743367"/>
                <a:gd name="connsiteY10" fmla="*/ 1191859 h 1813886"/>
                <a:gd name="connsiteX11" fmla="*/ 6034 w 1743367"/>
                <a:gd name="connsiteY11" fmla="*/ 1120557 h 1813886"/>
                <a:gd name="connsiteX12" fmla="*/ 107502 w 1743367"/>
                <a:gd name="connsiteY12" fmla="*/ 827515 h 1813886"/>
                <a:gd name="connsiteX13" fmla="*/ 401720 w 1743367"/>
                <a:gd name="connsiteY13" fmla="*/ 469830 h 1813886"/>
                <a:gd name="connsiteX14" fmla="*/ 805241 w 1743367"/>
                <a:gd name="connsiteY14" fmla="*/ 8328 h 1813886"/>
                <a:gd name="connsiteX15" fmla="*/ 830314 w 1743367"/>
                <a:gd name="connsiteY15" fmla="*/ 8719 h 1813886"/>
                <a:gd name="connsiteX16" fmla="*/ 952546 w 1743367"/>
                <a:gd name="connsiteY16" fmla="*/ 125466 h 1813886"/>
                <a:gd name="connsiteX17" fmla="*/ 1092799 w 1743367"/>
                <a:gd name="connsiteY17" fmla="*/ 242605 h 1813886"/>
                <a:gd name="connsiteX18" fmla="*/ 1126099 w 1743367"/>
                <a:gd name="connsiteY18" fmla="*/ 282957 h 1813886"/>
                <a:gd name="connsiteX19" fmla="*/ 979578 w 1743367"/>
                <a:gd name="connsiteY19" fmla="*/ 589711 h 1813886"/>
                <a:gd name="connsiteX20" fmla="*/ 869883 w 1743367"/>
                <a:gd name="connsiteY20" fmla="*/ 706067 h 1813886"/>
                <a:gd name="connsiteX21" fmla="*/ 790354 w 1743367"/>
                <a:gd name="connsiteY21" fmla="*/ 860423 h 1813886"/>
                <a:gd name="connsiteX22" fmla="*/ 797406 w 1743367"/>
                <a:gd name="connsiteY22" fmla="*/ 874527 h 1813886"/>
                <a:gd name="connsiteX23" fmla="*/ 848727 w 1743367"/>
                <a:gd name="connsiteY23" fmla="*/ 846711 h 1813886"/>
                <a:gd name="connsiteX24" fmla="*/ 902791 w 1743367"/>
                <a:gd name="connsiteY24" fmla="*/ 688829 h 1813886"/>
                <a:gd name="connsiteX25" fmla="*/ 952154 w 1743367"/>
                <a:gd name="connsiteY25" fmla="*/ 665323 h 1813886"/>
                <a:gd name="connsiteX26" fmla="*/ 1325117 w 1743367"/>
                <a:gd name="connsiteY26" fmla="*/ 734666 h 1813886"/>
                <a:gd name="connsiteX27" fmla="*/ 1413265 w 1743367"/>
                <a:gd name="connsiteY27" fmla="*/ 771884 h 1813886"/>
                <a:gd name="connsiteX28" fmla="*/ 1421101 w 1743367"/>
                <a:gd name="connsiteY28" fmla="*/ 748769 h 1813886"/>
                <a:gd name="connsiteX29" fmla="*/ 1453225 w 1743367"/>
                <a:gd name="connsiteY29" fmla="*/ 714685 h 1813886"/>
                <a:gd name="connsiteX30" fmla="*/ 1633831 w 1743367"/>
                <a:gd name="connsiteY30" fmla="*/ 551710 h 1813886"/>
                <a:gd name="connsiteX31" fmla="*/ 1703174 w 1743367"/>
                <a:gd name="connsiteY31" fmla="*/ 509791 h 1813886"/>
                <a:gd name="connsiteX32" fmla="*/ 1711009 w 1743367"/>
                <a:gd name="connsiteY32" fmla="*/ 633981 h 1813886"/>
                <a:gd name="connsiteX33" fmla="*/ 1743917 w 1743367"/>
                <a:gd name="connsiteY33" fmla="*/ 795782 h 1813886"/>
                <a:gd name="connsiteX34" fmla="*/ 1721978 w 1743367"/>
                <a:gd name="connsiteY34" fmla="*/ 957973 h 1813886"/>
                <a:gd name="connsiteX35" fmla="*/ 1660862 w 1743367"/>
                <a:gd name="connsiteY35" fmla="*/ 1311348 h 1813886"/>
                <a:gd name="connsiteX36" fmla="*/ 1618552 w 1743367"/>
                <a:gd name="connsiteY36" fmla="*/ 1567565 h 1813886"/>
                <a:gd name="connsiteX37" fmla="*/ 1597396 w 1743367"/>
                <a:gd name="connsiteY37" fmla="*/ 1695673 h 1813886"/>
                <a:gd name="connsiteX38" fmla="*/ 1569189 w 1743367"/>
                <a:gd name="connsiteY38" fmla="*/ 1800667 h 1813886"/>
                <a:gd name="connsiteX0" fmla="*/ 1636072 w 1744918"/>
                <a:gd name="connsiteY0" fmla="*/ 2744463 h 2744463"/>
                <a:gd name="connsiteX1" fmla="*/ 1568014 w 1744918"/>
                <a:gd name="connsiteY1" fmla="*/ 1801842 h 2744463"/>
                <a:gd name="connsiteX2" fmla="*/ 1413265 w 1744918"/>
                <a:gd name="connsiteY2" fmla="*/ 1809677 h 2744463"/>
                <a:gd name="connsiteX3" fmla="*/ 1019146 w 1744918"/>
                <a:gd name="connsiteY3" fmla="*/ 1807718 h 2744463"/>
                <a:gd name="connsiteX4" fmla="*/ 959989 w 1744918"/>
                <a:gd name="connsiteY4" fmla="*/ 1806935 h 2744463"/>
                <a:gd name="connsiteX5" fmla="*/ 964691 w 1744918"/>
                <a:gd name="connsiteY5" fmla="*/ 1694889 h 2744463"/>
                <a:gd name="connsiteX6" fmla="*/ 820912 w 1744918"/>
                <a:gd name="connsiteY6" fmla="*/ 1613793 h 2744463"/>
                <a:gd name="connsiteX7" fmla="*/ 395452 w 1744918"/>
                <a:gd name="connsiteY7" fmla="*/ 1453168 h 2744463"/>
                <a:gd name="connsiteX8" fmla="*/ 390359 w 1744918"/>
                <a:gd name="connsiteY8" fmla="*/ 1451601 h 2744463"/>
                <a:gd name="connsiteX9" fmla="*/ 196042 w 1744918"/>
                <a:gd name="connsiteY9" fmla="*/ 1350133 h 2744463"/>
                <a:gd name="connsiteX10" fmla="*/ 51871 w 1744918"/>
                <a:gd name="connsiteY10" fmla="*/ 1191859 h 2744463"/>
                <a:gd name="connsiteX11" fmla="*/ 6034 w 1744918"/>
                <a:gd name="connsiteY11" fmla="*/ 1120557 h 2744463"/>
                <a:gd name="connsiteX12" fmla="*/ 107502 w 1744918"/>
                <a:gd name="connsiteY12" fmla="*/ 827515 h 2744463"/>
                <a:gd name="connsiteX13" fmla="*/ 401720 w 1744918"/>
                <a:gd name="connsiteY13" fmla="*/ 469830 h 2744463"/>
                <a:gd name="connsiteX14" fmla="*/ 805241 w 1744918"/>
                <a:gd name="connsiteY14" fmla="*/ 8328 h 2744463"/>
                <a:gd name="connsiteX15" fmla="*/ 830314 w 1744918"/>
                <a:gd name="connsiteY15" fmla="*/ 8719 h 2744463"/>
                <a:gd name="connsiteX16" fmla="*/ 952546 w 1744918"/>
                <a:gd name="connsiteY16" fmla="*/ 125466 h 2744463"/>
                <a:gd name="connsiteX17" fmla="*/ 1092799 w 1744918"/>
                <a:gd name="connsiteY17" fmla="*/ 242605 h 2744463"/>
                <a:gd name="connsiteX18" fmla="*/ 1126099 w 1744918"/>
                <a:gd name="connsiteY18" fmla="*/ 282957 h 2744463"/>
                <a:gd name="connsiteX19" fmla="*/ 979578 w 1744918"/>
                <a:gd name="connsiteY19" fmla="*/ 589711 h 2744463"/>
                <a:gd name="connsiteX20" fmla="*/ 869883 w 1744918"/>
                <a:gd name="connsiteY20" fmla="*/ 706067 h 2744463"/>
                <a:gd name="connsiteX21" fmla="*/ 790354 w 1744918"/>
                <a:gd name="connsiteY21" fmla="*/ 860423 h 2744463"/>
                <a:gd name="connsiteX22" fmla="*/ 797406 w 1744918"/>
                <a:gd name="connsiteY22" fmla="*/ 874527 h 2744463"/>
                <a:gd name="connsiteX23" fmla="*/ 848727 w 1744918"/>
                <a:gd name="connsiteY23" fmla="*/ 846711 h 2744463"/>
                <a:gd name="connsiteX24" fmla="*/ 902791 w 1744918"/>
                <a:gd name="connsiteY24" fmla="*/ 688829 h 2744463"/>
                <a:gd name="connsiteX25" fmla="*/ 952154 w 1744918"/>
                <a:gd name="connsiteY25" fmla="*/ 665323 h 2744463"/>
                <a:gd name="connsiteX26" fmla="*/ 1325117 w 1744918"/>
                <a:gd name="connsiteY26" fmla="*/ 734666 h 2744463"/>
                <a:gd name="connsiteX27" fmla="*/ 1413265 w 1744918"/>
                <a:gd name="connsiteY27" fmla="*/ 771884 h 2744463"/>
                <a:gd name="connsiteX28" fmla="*/ 1421101 w 1744918"/>
                <a:gd name="connsiteY28" fmla="*/ 748769 h 2744463"/>
                <a:gd name="connsiteX29" fmla="*/ 1453225 w 1744918"/>
                <a:gd name="connsiteY29" fmla="*/ 714685 h 2744463"/>
                <a:gd name="connsiteX30" fmla="*/ 1633831 w 1744918"/>
                <a:gd name="connsiteY30" fmla="*/ 551710 h 2744463"/>
                <a:gd name="connsiteX31" fmla="*/ 1703174 w 1744918"/>
                <a:gd name="connsiteY31" fmla="*/ 509791 h 2744463"/>
                <a:gd name="connsiteX32" fmla="*/ 1711009 w 1744918"/>
                <a:gd name="connsiteY32" fmla="*/ 633981 h 2744463"/>
                <a:gd name="connsiteX33" fmla="*/ 1743917 w 1744918"/>
                <a:gd name="connsiteY33" fmla="*/ 795782 h 2744463"/>
                <a:gd name="connsiteX34" fmla="*/ 1721978 w 1744918"/>
                <a:gd name="connsiteY34" fmla="*/ 957973 h 2744463"/>
                <a:gd name="connsiteX35" fmla="*/ 1660862 w 1744918"/>
                <a:gd name="connsiteY35" fmla="*/ 1311348 h 2744463"/>
                <a:gd name="connsiteX36" fmla="*/ 1618552 w 1744918"/>
                <a:gd name="connsiteY36" fmla="*/ 1567565 h 2744463"/>
                <a:gd name="connsiteX37" fmla="*/ 1597396 w 1744918"/>
                <a:gd name="connsiteY37" fmla="*/ 1695673 h 2744463"/>
                <a:gd name="connsiteX38" fmla="*/ 1636072 w 1744918"/>
                <a:gd name="connsiteY38" fmla="*/ 2744463 h 2744463"/>
                <a:gd name="connsiteX0" fmla="*/ 1636072 w 1744918"/>
                <a:gd name="connsiteY0" fmla="*/ 2744463 h 2744796"/>
                <a:gd name="connsiteX1" fmla="*/ 1413265 w 1744918"/>
                <a:gd name="connsiteY1" fmla="*/ 1809677 h 2744796"/>
                <a:gd name="connsiteX2" fmla="*/ 1019146 w 1744918"/>
                <a:gd name="connsiteY2" fmla="*/ 1807718 h 2744796"/>
                <a:gd name="connsiteX3" fmla="*/ 959989 w 1744918"/>
                <a:gd name="connsiteY3" fmla="*/ 1806935 h 2744796"/>
                <a:gd name="connsiteX4" fmla="*/ 964691 w 1744918"/>
                <a:gd name="connsiteY4" fmla="*/ 1694889 h 2744796"/>
                <a:gd name="connsiteX5" fmla="*/ 820912 w 1744918"/>
                <a:gd name="connsiteY5" fmla="*/ 1613793 h 2744796"/>
                <a:gd name="connsiteX6" fmla="*/ 395452 w 1744918"/>
                <a:gd name="connsiteY6" fmla="*/ 1453168 h 2744796"/>
                <a:gd name="connsiteX7" fmla="*/ 390359 w 1744918"/>
                <a:gd name="connsiteY7" fmla="*/ 1451601 h 2744796"/>
                <a:gd name="connsiteX8" fmla="*/ 196042 w 1744918"/>
                <a:gd name="connsiteY8" fmla="*/ 1350133 h 2744796"/>
                <a:gd name="connsiteX9" fmla="*/ 51871 w 1744918"/>
                <a:gd name="connsiteY9" fmla="*/ 1191859 h 2744796"/>
                <a:gd name="connsiteX10" fmla="*/ 6034 w 1744918"/>
                <a:gd name="connsiteY10" fmla="*/ 1120557 h 2744796"/>
                <a:gd name="connsiteX11" fmla="*/ 107502 w 1744918"/>
                <a:gd name="connsiteY11" fmla="*/ 827515 h 2744796"/>
                <a:gd name="connsiteX12" fmla="*/ 401720 w 1744918"/>
                <a:gd name="connsiteY12" fmla="*/ 469830 h 2744796"/>
                <a:gd name="connsiteX13" fmla="*/ 805241 w 1744918"/>
                <a:gd name="connsiteY13" fmla="*/ 8328 h 2744796"/>
                <a:gd name="connsiteX14" fmla="*/ 830314 w 1744918"/>
                <a:gd name="connsiteY14" fmla="*/ 8719 h 2744796"/>
                <a:gd name="connsiteX15" fmla="*/ 952546 w 1744918"/>
                <a:gd name="connsiteY15" fmla="*/ 125466 h 2744796"/>
                <a:gd name="connsiteX16" fmla="*/ 1092799 w 1744918"/>
                <a:gd name="connsiteY16" fmla="*/ 242605 h 2744796"/>
                <a:gd name="connsiteX17" fmla="*/ 1126099 w 1744918"/>
                <a:gd name="connsiteY17" fmla="*/ 282957 h 2744796"/>
                <a:gd name="connsiteX18" fmla="*/ 979578 w 1744918"/>
                <a:gd name="connsiteY18" fmla="*/ 589711 h 2744796"/>
                <a:gd name="connsiteX19" fmla="*/ 869883 w 1744918"/>
                <a:gd name="connsiteY19" fmla="*/ 706067 h 2744796"/>
                <a:gd name="connsiteX20" fmla="*/ 790354 w 1744918"/>
                <a:gd name="connsiteY20" fmla="*/ 860423 h 2744796"/>
                <a:gd name="connsiteX21" fmla="*/ 797406 w 1744918"/>
                <a:gd name="connsiteY21" fmla="*/ 874527 h 2744796"/>
                <a:gd name="connsiteX22" fmla="*/ 848727 w 1744918"/>
                <a:gd name="connsiteY22" fmla="*/ 846711 h 2744796"/>
                <a:gd name="connsiteX23" fmla="*/ 902791 w 1744918"/>
                <a:gd name="connsiteY23" fmla="*/ 688829 h 2744796"/>
                <a:gd name="connsiteX24" fmla="*/ 952154 w 1744918"/>
                <a:gd name="connsiteY24" fmla="*/ 665323 h 2744796"/>
                <a:gd name="connsiteX25" fmla="*/ 1325117 w 1744918"/>
                <a:gd name="connsiteY25" fmla="*/ 734666 h 2744796"/>
                <a:gd name="connsiteX26" fmla="*/ 1413265 w 1744918"/>
                <a:gd name="connsiteY26" fmla="*/ 771884 h 2744796"/>
                <a:gd name="connsiteX27" fmla="*/ 1421101 w 1744918"/>
                <a:gd name="connsiteY27" fmla="*/ 748769 h 2744796"/>
                <a:gd name="connsiteX28" fmla="*/ 1453225 w 1744918"/>
                <a:gd name="connsiteY28" fmla="*/ 714685 h 2744796"/>
                <a:gd name="connsiteX29" fmla="*/ 1633831 w 1744918"/>
                <a:gd name="connsiteY29" fmla="*/ 551710 h 2744796"/>
                <a:gd name="connsiteX30" fmla="*/ 1703174 w 1744918"/>
                <a:gd name="connsiteY30" fmla="*/ 509791 h 2744796"/>
                <a:gd name="connsiteX31" fmla="*/ 1711009 w 1744918"/>
                <a:gd name="connsiteY31" fmla="*/ 633981 h 2744796"/>
                <a:gd name="connsiteX32" fmla="*/ 1743917 w 1744918"/>
                <a:gd name="connsiteY32" fmla="*/ 795782 h 2744796"/>
                <a:gd name="connsiteX33" fmla="*/ 1721978 w 1744918"/>
                <a:gd name="connsiteY33" fmla="*/ 957973 h 2744796"/>
                <a:gd name="connsiteX34" fmla="*/ 1660862 w 1744918"/>
                <a:gd name="connsiteY34" fmla="*/ 1311348 h 2744796"/>
                <a:gd name="connsiteX35" fmla="*/ 1618552 w 1744918"/>
                <a:gd name="connsiteY35" fmla="*/ 1567565 h 2744796"/>
                <a:gd name="connsiteX36" fmla="*/ 1597396 w 1744918"/>
                <a:gd name="connsiteY36" fmla="*/ 1695673 h 2744796"/>
                <a:gd name="connsiteX37" fmla="*/ 1636072 w 1744918"/>
                <a:gd name="connsiteY37" fmla="*/ 2744463 h 2744796"/>
                <a:gd name="connsiteX0" fmla="*/ 1636072 w 1744918"/>
                <a:gd name="connsiteY0" fmla="*/ 2744463 h 2744785"/>
                <a:gd name="connsiteX1" fmla="*/ 1019146 w 1744918"/>
                <a:gd name="connsiteY1" fmla="*/ 1807718 h 2744785"/>
                <a:gd name="connsiteX2" fmla="*/ 959989 w 1744918"/>
                <a:gd name="connsiteY2" fmla="*/ 1806935 h 2744785"/>
                <a:gd name="connsiteX3" fmla="*/ 964691 w 1744918"/>
                <a:gd name="connsiteY3" fmla="*/ 1694889 h 2744785"/>
                <a:gd name="connsiteX4" fmla="*/ 820912 w 1744918"/>
                <a:gd name="connsiteY4" fmla="*/ 1613793 h 2744785"/>
                <a:gd name="connsiteX5" fmla="*/ 395452 w 1744918"/>
                <a:gd name="connsiteY5" fmla="*/ 1453168 h 2744785"/>
                <a:gd name="connsiteX6" fmla="*/ 390359 w 1744918"/>
                <a:gd name="connsiteY6" fmla="*/ 1451601 h 2744785"/>
                <a:gd name="connsiteX7" fmla="*/ 196042 w 1744918"/>
                <a:gd name="connsiteY7" fmla="*/ 1350133 h 2744785"/>
                <a:gd name="connsiteX8" fmla="*/ 51871 w 1744918"/>
                <a:gd name="connsiteY8" fmla="*/ 1191859 h 2744785"/>
                <a:gd name="connsiteX9" fmla="*/ 6034 w 1744918"/>
                <a:gd name="connsiteY9" fmla="*/ 1120557 h 2744785"/>
                <a:gd name="connsiteX10" fmla="*/ 107502 w 1744918"/>
                <a:gd name="connsiteY10" fmla="*/ 827515 h 2744785"/>
                <a:gd name="connsiteX11" fmla="*/ 401720 w 1744918"/>
                <a:gd name="connsiteY11" fmla="*/ 469830 h 2744785"/>
                <a:gd name="connsiteX12" fmla="*/ 805241 w 1744918"/>
                <a:gd name="connsiteY12" fmla="*/ 8328 h 2744785"/>
                <a:gd name="connsiteX13" fmla="*/ 830314 w 1744918"/>
                <a:gd name="connsiteY13" fmla="*/ 8719 h 2744785"/>
                <a:gd name="connsiteX14" fmla="*/ 952546 w 1744918"/>
                <a:gd name="connsiteY14" fmla="*/ 125466 h 2744785"/>
                <a:gd name="connsiteX15" fmla="*/ 1092799 w 1744918"/>
                <a:gd name="connsiteY15" fmla="*/ 242605 h 2744785"/>
                <a:gd name="connsiteX16" fmla="*/ 1126099 w 1744918"/>
                <a:gd name="connsiteY16" fmla="*/ 282957 h 2744785"/>
                <a:gd name="connsiteX17" fmla="*/ 979578 w 1744918"/>
                <a:gd name="connsiteY17" fmla="*/ 589711 h 2744785"/>
                <a:gd name="connsiteX18" fmla="*/ 869883 w 1744918"/>
                <a:gd name="connsiteY18" fmla="*/ 706067 h 2744785"/>
                <a:gd name="connsiteX19" fmla="*/ 790354 w 1744918"/>
                <a:gd name="connsiteY19" fmla="*/ 860423 h 2744785"/>
                <a:gd name="connsiteX20" fmla="*/ 797406 w 1744918"/>
                <a:gd name="connsiteY20" fmla="*/ 874527 h 2744785"/>
                <a:gd name="connsiteX21" fmla="*/ 848727 w 1744918"/>
                <a:gd name="connsiteY21" fmla="*/ 846711 h 2744785"/>
                <a:gd name="connsiteX22" fmla="*/ 902791 w 1744918"/>
                <a:gd name="connsiteY22" fmla="*/ 688829 h 2744785"/>
                <a:gd name="connsiteX23" fmla="*/ 952154 w 1744918"/>
                <a:gd name="connsiteY23" fmla="*/ 665323 h 2744785"/>
                <a:gd name="connsiteX24" fmla="*/ 1325117 w 1744918"/>
                <a:gd name="connsiteY24" fmla="*/ 734666 h 2744785"/>
                <a:gd name="connsiteX25" fmla="*/ 1413265 w 1744918"/>
                <a:gd name="connsiteY25" fmla="*/ 771884 h 2744785"/>
                <a:gd name="connsiteX26" fmla="*/ 1421101 w 1744918"/>
                <a:gd name="connsiteY26" fmla="*/ 748769 h 2744785"/>
                <a:gd name="connsiteX27" fmla="*/ 1453225 w 1744918"/>
                <a:gd name="connsiteY27" fmla="*/ 714685 h 2744785"/>
                <a:gd name="connsiteX28" fmla="*/ 1633831 w 1744918"/>
                <a:gd name="connsiteY28" fmla="*/ 551710 h 2744785"/>
                <a:gd name="connsiteX29" fmla="*/ 1703174 w 1744918"/>
                <a:gd name="connsiteY29" fmla="*/ 509791 h 2744785"/>
                <a:gd name="connsiteX30" fmla="*/ 1711009 w 1744918"/>
                <a:gd name="connsiteY30" fmla="*/ 633981 h 2744785"/>
                <a:gd name="connsiteX31" fmla="*/ 1743917 w 1744918"/>
                <a:gd name="connsiteY31" fmla="*/ 795782 h 2744785"/>
                <a:gd name="connsiteX32" fmla="*/ 1721978 w 1744918"/>
                <a:gd name="connsiteY32" fmla="*/ 957973 h 2744785"/>
                <a:gd name="connsiteX33" fmla="*/ 1660862 w 1744918"/>
                <a:gd name="connsiteY33" fmla="*/ 1311348 h 2744785"/>
                <a:gd name="connsiteX34" fmla="*/ 1618552 w 1744918"/>
                <a:gd name="connsiteY34" fmla="*/ 1567565 h 2744785"/>
                <a:gd name="connsiteX35" fmla="*/ 1597396 w 1744918"/>
                <a:gd name="connsiteY35" fmla="*/ 1695673 h 2744785"/>
                <a:gd name="connsiteX36" fmla="*/ 1636072 w 1744918"/>
                <a:gd name="connsiteY36" fmla="*/ 2744463 h 2744785"/>
                <a:gd name="connsiteX0" fmla="*/ 1636072 w 1744918"/>
                <a:gd name="connsiteY0" fmla="*/ 2744463 h 2744787"/>
                <a:gd name="connsiteX1" fmla="*/ 959989 w 1744918"/>
                <a:gd name="connsiteY1" fmla="*/ 1806935 h 2744787"/>
                <a:gd name="connsiteX2" fmla="*/ 964691 w 1744918"/>
                <a:gd name="connsiteY2" fmla="*/ 1694889 h 2744787"/>
                <a:gd name="connsiteX3" fmla="*/ 820912 w 1744918"/>
                <a:gd name="connsiteY3" fmla="*/ 1613793 h 2744787"/>
                <a:gd name="connsiteX4" fmla="*/ 395452 w 1744918"/>
                <a:gd name="connsiteY4" fmla="*/ 1453168 h 2744787"/>
                <a:gd name="connsiteX5" fmla="*/ 390359 w 1744918"/>
                <a:gd name="connsiteY5" fmla="*/ 1451601 h 2744787"/>
                <a:gd name="connsiteX6" fmla="*/ 196042 w 1744918"/>
                <a:gd name="connsiteY6" fmla="*/ 1350133 h 2744787"/>
                <a:gd name="connsiteX7" fmla="*/ 51871 w 1744918"/>
                <a:gd name="connsiteY7" fmla="*/ 1191859 h 2744787"/>
                <a:gd name="connsiteX8" fmla="*/ 6034 w 1744918"/>
                <a:gd name="connsiteY8" fmla="*/ 1120557 h 2744787"/>
                <a:gd name="connsiteX9" fmla="*/ 107502 w 1744918"/>
                <a:gd name="connsiteY9" fmla="*/ 827515 h 2744787"/>
                <a:gd name="connsiteX10" fmla="*/ 401720 w 1744918"/>
                <a:gd name="connsiteY10" fmla="*/ 469830 h 2744787"/>
                <a:gd name="connsiteX11" fmla="*/ 805241 w 1744918"/>
                <a:gd name="connsiteY11" fmla="*/ 8328 h 2744787"/>
                <a:gd name="connsiteX12" fmla="*/ 830314 w 1744918"/>
                <a:gd name="connsiteY12" fmla="*/ 8719 h 2744787"/>
                <a:gd name="connsiteX13" fmla="*/ 952546 w 1744918"/>
                <a:gd name="connsiteY13" fmla="*/ 125466 h 2744787"/>
                <a:gd name="connsiteX14" fmla="*/ 1092799 w 1744918"/>
                <a:gd name="connsiteY14" fmla="*/ 242605 h 2744787"/>
                <a:gd name="connsiteX15" fmla="*/ 1126099 w 1744918"/>
                <a:gd name="connsiteY15" fmla="*/ 282957 h 2744787"/>
                <a:gd name="connsiteX16" fmla="*/ 979578 w 1744918"/>
                <a:gd name="connsiteY16" fmla="*/ 589711 h 2744787"/>
                <a:gd name="connsiteX17" fmla="*/ 869883 w 1744918"/>
                <a:gd name="connsiteY17" fmla="*/ 706067 h 2744787"/>
                <a:gd name="connsiteX18" fmla="*/ 790354 w 1744918"/>
                <a:gd name="connsiteY18" fmla="*/ 860423 h 2744787"/>
                <a:gd name="connsiteX19" fmla="*/ 797406 w 1744918"/>
                <a:gd name="connsiteY19" fmla="*/ 874527 h 2744787"/>
                <a:gd name="connsiteX20" fmla="*/ 848727 w 1744918"/>
                <a:gd name="connsiteY20" fmla="*/ 846711 h 2744787"/>
                <a:gd name="connsiteX21" fmla="*/ 902791 w 1744918"/>
                <a:gd name="connsiteY21" fmla="*/ 688829 h 2744787"/>
                <a:gd name="connsiteX22" fmla="*/ 952154 w 1744918"/>
                <a:gd name="connsiteY22" fmla="*/ 665323 h 2744787"/>
                <a:gd name="connsiteX23" fmla="*/ 1325117 w 1744918"/>
                <a:gd name="connsiteY23" fmla="*/ 734666 h 2744787"/>
                <a:gd name="connsiteX24" fmla="*/ 1413265 w 1744918"/>
                <a:gd name="connsiteY24" fmla="*/ 771884 h 2744787"/>
                <a:gd name="connsiteX25" fmla="*/ 1421101 w 1744918"/>
                <a:gd name="connsiteY25" fmla="*/ 748769 h 2744787"/>
                <a:gd name="connsiteX26" fmla="*/ 1453225 w 1744918"/>
                <a:gd name="connsiteY26" fmla="*/ 714685 h 2744787"/>
                <a:gd name="connsiteX27" fmla="*/ 1633831 w 1744918"/>
                <a:gd name="connsiteY27" fmla="*/ 551710 h 2744787"/>
                <a:gd name="connsiteX28" fmla="*/ 1703174 w 1744918"/>
                <a:gd name="connsiteY28" fmla="*/ 509791 h 2744787"/>
                <a:gd name="connsiteX29" fmla="*/ 1711009 w 1744918"/>
                <a:gd name="connsiteY29" fmla="*/ 633981 h 2744787"/>
                <a:gd name="connsiteX30" fmla="*/ 1743917 w 1744918"/>
                <a:gd name="connsiteY30" fmla="*/ 795782 h 2744787"/>
                <a:gd name="connsiteX31" fmla="*/ 1721978 w 1744918"/>
                <a:gd name="connsiteY31" fmla="*/ 957973 h 2744787"/>
                <a:gd name="connsiteX32" fmla="*/ 1660862 w 1744918"/>
                <a:gd name="connsiteY32" fmla="*/ 1311348 h 2744787"/>
                <a:gd name="connsiteX33" fmla="*/ 1618552 w 1744918"/>
                <a:gd name="connsiteY33" fmla="*/ 1567565 h 2744787"/>
                <a:gd name="connsiteX34" fmla="*/ 1597396 w 1744918"/>
                <a:gd name="connsiteY34" fmla="*/ 1695673 h 2744787"/>
                <a:gd name="connsiteX35" fmla="*/ 1636072 w 1744918"/>
                <a:gd name="connsiteY35" fmla="*/ 2744463 h 2744787"/>
                <a:gd name="connsiteX0" fmla="*/ 1636072 w 1744918"/>
                <a:gd name="connsiteY0" fmla="*/ 2744463 h 2800429"/>
                <a:gd name="connsiteX1" fmla="*/ 969485 w 1744918"/>
                <a:gd name="connsiteY1" fmla="*/ 2705866 h 2800429"/>
                <a:gd name="connsiteX2" fmla="*/ 964691 w 1744918"/>
                <a:gd name="connsiteY2" fmla="*/ 1694889 h 2800429"/>
                <a:gd name="connsiteX3" fmla="*/ 820912 w 1744918"/>
                <a:gd name="connsiteY3" fmla="*/ 1613793 h 2800429"/>
                <a:gd name="connsiteX4" fmla="*/ 395452 w 1744918"/>
                <a:gd name="connsiteY4" fmla="*/ 1453168 h 2800429"/>
                <a:gd name="connsiteX5" fmla="*/ 390359 w 1744918"/>
                <a:gd name="connsiteY5" fmla="*/ 1451601 h 2800429"/>
                <a:gd name="connsiteX6" fmla="*/ 196042 w 1744918"/>
                <a:gd name="connsiteY6" fmla="*/ 1350133 h 2800429"/>
                <a:gd name="connsiteX7" fmla="*/ 51871 w 1744918"/>
                <a:gd name="connsiteY7" fmla="*/ 1191859 h 2800429"/>
                <a:gd name="connsiteX8" fmla="*/ 6034 w 1744918"/>
                <a:gd name="connsiteY8" fmla="*/ 1120557 h 2800429"/>
                <a:gd name="connsiteX9" fmla="*/ 107502 w 1744918"/>
                <a:gd name="connsiteY9" fmla="*/ 827515 h 2800429"/>
                <a:gd name="connsiteX10" fmla="*/ 401720 w 1744918"/>
                <a:gd name="connsiteY10" fmla="*/ 469830 h 2800429"/>
                <a:gd name="connsiteX11" fmla="*/ 805241 w 1744918"/>
                <a:gd name="connsiteY11" fmla="*/ 8328 h 2800429"/>
                <a:gd name="connsiteX12" fmla="*/ 830314 w 1744918"/>
                <a:gd name="connsiteY12" fmla="*/ 8719 h 2800429"/>
                <a:gd name="connsiteX13" fmla="*/ 952546 w 1744918"/>
                <a:gd name="connsiteY13" fmla="*/ 125466 h 2800429"/>
                <a:gd name="connsiteX14" fmla="*/ 1092799 w 1744918"/>
                <a:gd name="connsiteY14" fmla="*/ 242605 h 2800429"/>
                <a:gd name="connsiteX15" fmla="*/ 1126099 w 1744918"/>
                <a:gd name="connsiteY15" fmla="*/ 282957 h 2800429"/>
                <a:gd name="connsiteX16" fmla="*/ 979578 w 1744918"/>
                <a:gd name="connsiteY16" fmla="*/ 589711 h 2800429"/>
                <a:gd name="connsiteX17" fmla="*/ 869883 w 1744918"/>
                <a:gd name="connsiteY17" fmla="*/ 706067 h 2800429"/>
                <a:gd name="connsiteX18" fmla="*/ 790354 w 1744918"/>
                <a:gd name="connsiteY18" fmla="*/ 860423 h 2800429"/>
                <a:gd name="connsiteX19" fmla="*/ 797406 w 1744918"/>
                <a:gd name="connsiteY19" fmla="*/ 874527 h 2800429"/>
                <a:gd name="connsiteX20" fmla="*/ 848727 w 1744918"/>
                <a:gd name="connsiteY20" fmla="*/ 846711 h 2800429"/>
                <a:gd name="connsiteX21" fmla="*/ 902791 w 1744918"/>
                <a:gd name="connsiteY21" fmla="*/ 688829 h 2800429"/>
                <a:gd name="connsiteX22" fmla="*/ 952154 w 1744918"/>
                <a:gd name="connsiteY22" fmla="*/ 665323 h 2800429"/>
                <a:gd name="connsiteX23" fmla="*/ 1325117 w 1744918"/>
                <a:gd name="connsiteY23" fmla="*/ 734666 h 2800429"/>
                <a:gd name="connsiteX24" fmla="*/ 1413265 w 1744918"/>
                <a:gd name="connsiteY24" fmla="*/ 771884 h 2800429"/>
                <a:gd name="connsiteX25" fmla="*/ 1421101 w 1744918"/>
                <a:gd name="connsiteY25" fmla="*/ 748769 h 2800429"/>
                <a:gd name="connsiteX26" fmla="*/ 1453225 w 1744918"/>
                <a:gd name="connsiteY26" fmla="*/ 714685 h 2800429"/>
                <a:gd name="connsiteX27" fmla="*/ 1633831 w 1744918"/>
                <a:gd name="connsiteY27" fmla="*/ 551710 h 2800429"/>
                <a:gd name="connsiteX28" fmla="*/ 1703174 w 1744918"/>
                <a:gd name="connsiteY28" fmla="*/ 509791 h 2800429"/>
                <a:gd name="connsiteX29" fmla="*/ 1711009 w 1744918"/>
                <a:gd name="connsiteY29" fmla="*/ 633981 h 2800429"/>
                <a:gd name="connsiteX30" fmla="*/ 1743917 w 1744918"/>
                <a:gd name="connsiteY30" fmla="*/ 795782 h 2800429"/>
                <a:gd name="connsiteX31" fmla="*/ 1721978 w 1744918"/>
                <a:gd name="connsiteY31" fmla="*/ 957973 h 2800429"/>
                <a:gd name="connsiteX32" fmla="*/ 1660862 w 1744918"/>
                <a:gd name="connsiteY32" fmla="*/ 1311348 h 2800429"/>
                <a:gd name="connsiteX33" fmla="*/ 1618552 w 1744918"/>
                <a:gd name="connsiteY33" fmla="*/ 1567565 h 2800429"/>
                <a:gd name="connsiteX34" fmla="*/ 1597396 w 1744918"/>
                <a:gd name="connsiteY34" fmla="*/ 1695673 h 2800429"/>
                <a:gd name="connsiteX35" fmla="*/ 1636072 w 1744918"/>
                <a:gd name="connsiteY35" fmla="*/ 2744463 h 2800429"/>
                <a:gd name="connsiteX0" fmla="*/ 1636072 w 1744918"/>
                <a:gd name="connsiteY0" fmla="*/ 2744463 h 2748763"/>
                <a:gd name="connsiteX1" fmla="*/ 969485 w 1744918"/>
                <a:gd name="connsiteY1" fmla="*/ 2705866 h 2748763"/>
                <a:gd name="connsiteX2" fmla="*/ 964691 w 1744918"/>
                <a:gd name="connsiteY2" fmla="*/ 1694889 h 2748763"/>
                <a:gd name="connsiteX3" fmla="*/ 820912 w 1744918"/>
                <a:gd name="connsiteY3" fmla="*/ 1613793 h 2748763"/>
                <a:gd name="connsiteX4" fmla="*/ 395452 w 1744918"/>
                <a:gd name="connsiteY4" fmla="*/ 1453168 h 2748763"/>
                <a:gd name="connsiteX5" fmla="*/ 390359 w 1744918"/>
                <a:gd name="connsiteY5" fmla="*/ 1451601 h 2748763"/>
                <a:gd name="connsiteX6" fmla="*/ 196042 w 1744918"/>
                <a:gd name="connsiteY6" fmla="*/ 1350133 h 2748763"/>
                <a:gd name="connsiteX7" fmla="*/ 51871 w 1744918"/>
                <a:gd name="connsiteY7" fmla="*/ 1191859 h 2748763"/>
                <a:gd name="connsiteX8" fmla="*/ 6034 w 1744918"/>
                <a:gd name="connsiteY8" fmla="*/ 1120557 h 2748763"/>
                <a:gd name="connsiteX9" fmla="*/ 107502 w 1744918"/>
                <a:gd name="connsiteY9" fmla="*/ 827515 h 2748763"/>
                <a:gd name="connsiteX10" fmla="*/ 401720 w 1744918"/>
                <a:gd name="connsiteY10" fmla="*/ 469830 h 2748763"/>
                <a:gd name="connsiteX11" fmla="*/ 805241 w 1744918"/>
                <a:gd name="connsiteY11" fmla="*/ 8328 h 2748763"/>
                <a:gd name="connsiteX12" fmla="*/ 830314 w 1744918"/>
                <a:gd name="connsiteY12" fmla="*/ 8719 h 2748763"/>
                <a:gd name="connsiteX13" fmla="*/ 952546 w 1744918"/>
                <a:gd name="connsiteY13" fmla="*/ 125466 h 2748763"/>
                <a:gd name="connsiteX14" fmla="*/ 1092799 w 1744918"/>
                <a:gd name="connsiteY14" fmla="*/ 242605 h 2748763"/>
                <a:gd name="connsiteX15" fmla="*/ 1126099 w 1744918"/>
                <a:gd name="connsiteY15" fmla="*/ 282957 h 2748763"/>
                <a:gd name="connsiteX16" fmla="*/ 979578 w 1744918"/>
                <a:gd name="connsiteY16" fmla="*/ 589711 h 2748763"/>
                <a:gd name="connsiteX17" fmla="*/ 869883 w 1744918"/>
                <a:gd name="connsiteY17" fmla="*/ 706067 h 2748763"/>
                <a:gd name="connsiteX18" fmla="*/ 790354 w 1744918"/>
                <a:gd name="connsiteY18" fmla="*/ 860423 h 2748763"/>
                <a:gd name="connsiteX19" fmla="*/ 797406 w 1744918"/>
                <a:gd name="connsiteY19" fmla="*/ 874527 h 2748763"/>
                <a:gd name="connsiteX20" fmla="*/ 848727 w 1744918"/>
                <a:gd name="connsiteY20" fmla="*/ 846711 h 2748763"/>
                <a:gd name="connsiteX21" fmla="*/ 902791 w 1744918"/>
                <a:gd name="connsiteY21" fmla="*/ 688829 h 2748763"/>
                <a:gd name="connsiteX22" fmla="*/ 952154 w 1744918"/>
                <a:gd name="connsiteY22" fmla="*/ 665323 h 2748763"/>
                <a:gd name="connsiteX23" fmla="*/ 1325117 w 1744918"/>
                <a:gd name="connsiteY23" fmla="*/ 734666 h 2748763"/>
                <a:gd name="connsiteX24" fmla="*/ 1413265 w 1744918"/>
                <a:gd name="connsiteY24" fmla="*/ 771884 h 2748763"/>
                <a:gd name="connsiteX25" fmla="*/ 1421101 w 1744918"/>
                <a:gd name="connsiteY25" fmla="*/ 748769 h 2748763"/>
                <a:gd name="connsiteX26" fmla="*/ 1453225 w 1744918"/>
                <a:gd name="connsiteY26" fmla="*/ 714685 h 2748763"/>
                <a:gd name="connsiteX27" fmla="*/ 1633831 w 1744918"/>
                <a:gd name="connsiteY27" fmla="*/ 551710 h 2748763"/>
                <a:gd name="connsiteX28" fmla="*/ 1703174 w 1744918"/>
                <a:gd name="connsiteY28" fmla="*/ 509791 h 2748763"/>
                <a:gd name="connsiteX29" fmla="*/ 1711009 w 1744918"/>
                <a:gd name="connsiteY29" fmla="*/ 633981 h 2748763"/>
                <a:gd name="connsiteX30" fmla="*/ 1743917 w 1744918"/>
                <a:gd name="connsiteY30" fmla="*/ 795782 h 2748763"/>
                <a:gd name="connsiteX31" fmla="*/ 1721978 w 1744918"/>
                <a:gd name="connsiteY31" fmla="*/ 957973 h 2748763"/>
                <a:gd name="connsiteX32" fmla="*/ 1660862 w 1744918"/>
                <a:gd name="connsiteY32" fmla="*/ 1311348 h 2748763"/>
                <a:gd name="connsiteX33" fmla="*/ 1618552 w 1744918"/>
                <a:gd name="connsiteY33" fmla="*/ 1567565 h 2748763"/>
                <a:gd name="connsiteX34" fmla="*/ 1597396 w 1744918"/>
                <a:gd name="connsiteY34" fmla="*/ 1695673 h 2748763"/>
                <a:gd name="connsiteX35" fmla="*/ 1636072 w 1744918"/>
                <a:gd name="connsiteY35" fmla="*/ 2744463 h 2748763"/>
                <a:gd name="connsiteX0" fmla="*/ 1632907 w 1744918"/>
                <a:gd name="connsiteY0" fmla="*/ 2725471 h 2731694"/>
                <a:gd name="connsiteX1" fmla="*/ 969485 w 1744918"/>
                <a:gd name="connsiteY1" fmla="*/ 2705866 h 2731694"/>
                <a:gd name="connsiteX2" fmla="*/ 964691 w 1744918"/>
                <a:gd name="connsiteY2" fmla="*/ 1694889 h 2731694"/>
                <a:gd name="connsiteX3" fmla="*/ 820912 w 1744918"/>
                <a:gd name="connsiteY3" fmla="*/ 1613793 h 2731694"/>
                <a:gd name="connsiteX4" fmla="*/ 395452 w 1744918"/>
                <a:gd name="connsiteY4" fmla="*/ 1453168 h 2731694"/>
                <a:gd name="connsiteX5" fmla="*/ 390359 w 1744918"/>
                <a:gd name="connsiteY5" fmla="*/ 1451601 h 2731694"/>
                <a:gd name="connsiteX6" fmla="*/ 196042 w 1744918"/>
                <a:gd name="connsiteY6" fmla="*/ 1350133 h 2731694"/>
                <a:gd name="connsiteX7" fmla="*/ 51871 w 1744918"/>
                <a:gd name="connsiteY7" fmla="*/ 1191859 h 2731694"/>
                <a:gd name="connsiteX8" fmla="*/ 6034 w 1744918"/>
                <a:gd name="connsiteY8" fmla="*/ 1120557 h 2731694"/>
                <a:gd name="connsiteX9" fmla="*/ 107502 w 1744918"/>
                <a:gd name="connsiteY9" fmla="*/ 827515 h 2731694"/>
                <a:gd name="connsiteX10" fmla="*/ 401720 w 1744918"/>
                <a:gd name="connsiteY10" fmla="*/ 469830 h 2731694"/>
                <a:gd name="connsiteX11" fmla="*/ 805241 w 1744918"/>
                <a:gd name="connsiteY11" fmla="*/ 8328 h 2731694"/>
                <a:gd name="connsiteX12" fmla="*/ 830314 w 1744918"/>
                <a:gd name="connsiteY12" fmla="*/ 8719 h 2731694"/>
                <a:gd name="connsiteX13" fmla="*/ 952546 w 1744918"/>
                <a:gd name="connsiteY13" fmla="*/ 125466 h 2731694"/>
                <a:gd name="connsiteX14" fmla="*/ 1092799 w 1744918"/>
                <a:gd name="connsiteY14" fmla="*/ 242605 h 2731694"/>
                <a:gd name="connsiteX15" fmla="*/ 1126099 w 1744918"/>
                <a:gd name="connsiteY15" fmla="*/ 282957 h 2731694"/>
                <a:gd name="connsiteX16" fmla="*/ 979578 w 1744918"/>
                <a:gd name="connsiteY16" fmla="*/ 589711 h 2731694"/>
                <a:gd name="connsiteX17" fmla="*/ 869883 w 1744918"/>
                <a:gd name="connsiteY17" fmla="*/ 706067 h 2731694"/>
                <a:gd name="connsiteX18" fmla="*/ 790354 w 1744918"/>
                <a:gd name="connsiteY18" fmla="*/ 860423 h 2731694"/>
                <a:gd name="connsiteX19" fmla="*/ 797406 w 1744918"/>
                <a:gd name="connsiteY19" fmla="*/ 874527 h 2731694"/>
                <a:gd name="connsiteX20" fmla="*/ 848727 w 1744918"/>
                <a:gd name="connsiteY20" fmla="*/ 846711 h 2731694"/>
                <a:gd name="connsiteX21" fmla="*/ 902791 w 1744918"/>
                <a:gd name="connsiteY21" fmla="*/ 688829 h 2731694"/>
                <a:gd name="connsiteX22" fmla="*/ 952154 w 1744918"/>
                <a:gd name="connsiteY22" fmla="*/ 665323 h 2731694"/>
                <a:gd name="connsiteX23" fmla="*/ 1325117 w 1744918"/>
                <a:gd name="connsiteY23" fmla="*/ 734666 h 2731694"/>
                <a:gd name="connsiteX24" fmla="*/ 1413265 w 1744918"/>
                <a:gd name="connsiteY24" fmla="*/ 771884 h 2731694"/>
                <a:gd name="connsiteX25" fmla="*/ 1421101 w 1744918"/>
                <a:gd name="connsiteY25" fmla="*/ 748769 h 2731694"/>
                <a:gd name="connsiteX26" fmla="*/ 1453225 w 1744918"/>
                <a:gd name="connsiteY26" fmla="*/ 714685 h 2731694"/>
                <a:gd name="connsiteX27" fmla="*/ 1633831 w 1744918"/>
                <a:gd name="connsiteY27" fmla="*/ 551710 h 2731694"/>
                <a:gd name="connsiteX28" fmla="*/ 1703174 w 1744918"/>
                <a:gd name="connsiteY28" fmla="*/ 509791 h 2731694"/>
                <a:gd name="connsiteX29" fmla="*/ 1711009 w 1744918"/>
                <a:gd name="connsiteY29" fmla="*/ 633981 h 2731694"/>
                <a:gd name="connsiteX30" fmla="*/ 1743917 w 1744918"/>
                <a:gd name="connsiteY30" fmla="*/ 795782 h 2731694"/>
                <a:gd name="connsiteX31" fmla="*/ 1721978 w 1744918"/>
                <a:gd name="connsiteY31" fmla="*/ 957973 h 2731694"/>
                <a:gd name="connsiteX32" fmla="*/ 1660862 w 1744918"/>
                <a:gd name="connsiteY32" fmla="*/ 1311348 h 2731694"/>
                <a:gd name="connsiteX33" fmla="*/ 1618552 w 1744918"/>
                <a:gd name="connsiteY33" fmla="*/ 1567565 h 2731694"/>
                <a:gd name="connsiteX34" fmla="*/ 1597396 w 1744918"/>
                <a:gd name="connsiteY34" fmla="*/ 1695673 h 2731694"/>
                <a:gd name="connsiteX35" fmla="*/ 1632907 w 1744918"/>
                <a:gd name="connsiteY35" fmla="*/ 2725471 h 2731694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964691 w 1744918"/>
                <a:gd name="connsiteY2" fmla="*/ 1694889 h 2735151"/>
                <a:gd name="connsiteX3" fmla="*/ 820912 w 1744918"/>
                <a:gd name="connsiteY3" fmla="*/ 1613793 h 2735151"/>
                <a:gd name="connsiteX4" fmla="*/ 395452 w 1744918"/>
                <a:gd name="connsiteY4" fmla="*/ 1453168 h 2735151"/>
                <a:gd name="connsiteX5" fmla="*/ 390359 w 1744918"/>
                <a:gd name="connsiteY5" fmla="*/ 1451601 h 2735151"/>
                <a:gd name="connsiteX6" fmla="*/ 196042 w 1744918"/>
                <a:gd name="connsiteY6" fmla="*/ 1350133 h 2735151"/>
                <a:gd name="connsiteX7" fmla="*/ 51871 w 1744918"/>
                <a:gd name="connsiteY7" fmla="*/ 1191859 h 2735151"/>
                <a:gd name="connsiteX8" fmla="*/ 6034 w 1744918"/>
                <a:gd name="connsiteY8" fmla="*/ 1120557 h 2735151"/>
                <a:gd name="connsiteX9" fmla="*/ 107502 w 1744918"/>
                <a:gd name="connsiteY9" fmla="*/ 827515 h 2735151"/>
                <a:gd name="connsiteX10" fmla="*/ 401720 w 1744918"/>
                <a:gd name="connsiteY10" fmla="*/ 469830 h 2735151"/>
                <a:gd name="connsiteX11" fmla="*/ 805241 w 1744918"/>
                <a:gd name="connsiteY11" fmla="*/ 8328 h 2735151"/>
                <a:gd name="connsiteX12" fmla="*/ 830314 w 1744918"/>
                <a:gd name="connsiteY12" fmla="*/ 8719 h 2735151"/>
                <a:gd name="connsiteX13" fmla="*/ 952546 w 1744918"/>
                <a:gd name="connsiteY13" fmla="*/ 125466 h 2735151"/>
                <a:gd name="connsiteX14" fmla="*/ 1092799 w 1744918"/>
                <a:gd name="connsiteY14" fmla="*/ 242605 h 2735151"/>
                <a:gd name="connsiteX15" fmla="*/ 1126099 w 1744918"/>
                <a:gd name="connsiteY15" fmla="*/ 282957 h 2735151"/>
                <a:gd name="connsiteX16" fmla="*/ 979578 w 1744918"/>
                <a:gd name="connsiteY16" fmla="*/ 589711 h 2735151"/>
                <a:gd name="connsiteX17" fmla="*/ 869883 w 1744918"/>
                <a:gd name="connsiteY17" fmla="*/ 706067 h 2735151"/>
                <a:gd name="connsiteX18" fmla="*/ 790354 w 1744918"/>
                <a:gd name="connsiteY18" fmla="*/ 860423 h 2735151"/>
                <a:gd name="connsiteX19" fmla="*/ 797406 w 1744918"/>
                <a:gd name="connsiteY19" fmla="*/ 874527 h 2735151"/>
                <a:gd name="connsiteX20" fmla="*/ 848727 w 1744918"/>
                <a:gd name="connsiteY20" fmla="*/ 846711 h 2735151"/>
                <a:gd name="connsiteX21" fmla="*/ 902791 w 1744918"/>
                <a:gd name="connsiteY21" fmla="*/ 688829 h 2735151"/>
                <a:gd name="connsiteX22" fmla="*/ 952154 w 1744918"/>
                <a:gd name="connsiteY22" fmla="*/ 665323 h 2735151"/>
                <a:gd name="connsiteX23" fmla="*/ 1325117 w 1744918"/>
                <a:gd name="connsiteY23" fmla="*/ 734666 h 2735151"/>
                <a:gd name="connsiteX24" fmla="*/ 1413265 w 1744918"/>
                <a:gd name="connsiteY24" fmla="*/ 771884 h 2735151"/>
                <a:gd name="connsiteX25" fmla="*/ 1421101 w 1744918"/>
                <a:gd name="connsiteY25" fmla="*/ 748769 h 2735151"/>
                <a:gd name="connsiteX26" fmla="*/ 1453225 w 1744918"/>
                <a:gd name="connsiteY26" fmla="*/ 714685 h 2735151"/>
                <a:gd name="connsiteX27" fmla="*/ 1633831 w 1744918"/>
                <a:gd name="connsiteY27" fmla="*/ 551710 h 2735151"/>
                <a:gd name="connsiteX28" fmla="*/ 1703174 w 1744918"/>
                <a:gd name="connsiteY28" fmla="*/ 509791 h 2735151"/>
                <a:gd name="connsiteX29" fmla="*/ 1711009 w 1744918"/>
                <a:gd name="connsiteY29" fmla="*/ 633981 h 2735151"/>
                <a:gd name="connsiteX30" fmla="*/ 1743917 w 1744918"/>
                <a:gd name="connsiteY30" fmla="*/ 795782 h 2735151"/>
                <a:gd name="connsiteX31" fmla="*/ 1721978 w 1744918"/>
                <a:gd name="connsiteY31" fmla="*/ 957973 h 2735151"/>
                <a:gd name="connsiteX32" fmla="*/ 1660862 w 1744918"/>
                <a:gd name="connsiteY32" fmla="*/ 1311348 h 2735151"/>
                <a:gd name="connsiteX33" fmla="*/ 1618552 w 1744918"/>
                <a:gd name="connsiteY33" fmla="*/ 1567565 h 2735151"/>
                <a:gd name="connsiteX34" fmla="*/ 1597396 w 1744918"/>
                <a:gd name="connsiteY34" fmla="*/ 1695673 h 2735151"/>
                <a:gd name="connsiteX35" fmla="*/ 1632907 w 1744918"/>
                <a:gd name="connsiteY35" fmla="*/ 2725471 h 2735151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964691 w 1744918"/>
                <a:gd name="connsiteY2" fmla="*/ 1694889 h 2735151"/>
                <a:gd name="connsiteX3" fmla="*/ 820912 w 1744918"/>
                <a:gd name="connsiteY3" fmla="*/ 1613793 h 2735151"/>
                <a:gd name="connsiteX4" fmla="*/ 395452 w 1744918"/>
                <a:gd name="connsiteY4" fmla="*/ 1453168 h 2735151"/>
                <a:gd name="connsiteX5" fmla="*/ 390359 w 1744918"/>
                <a:gd name="connsiteY5" fmla="*/ 1451601 h 2735151"/>
                <a:gd name="connsiteX6" fmla="*/ 196042 w 1744918"/>
                <a:gd name="connsiteY6" fmla="*/ 1350133 h 2735151"/>
                <a:gd name="connsiteX7" fmla="*/ 51871 w 1744918"/>
                <a:gd name="connsiteY7" fmla="*/ 1191859 h 2735151"/>
                <a:gd name="connsiteX8" fmla="*/ 6034 w 1744918"/>
                <a:gd name="connsiteY8" fmla="*/ 1120557 h 2735151"/>
                <a:gd name="connsiteX9" fmla="*/ 107502 w 1744918"/>
                <a:gd name="connsiteY9" fmla="*/ 827515 h 2735151"/>
                <a:gd name="connsiteX10" fmla="*/ 401720 w 1744918"/>
                <a:gd name="connsiteY10" fmla="*/ 469830 h 2735151"/>
                <a:gd name="connsiteX11" fmla="*/ 805241 w 1744918"/>
                <a:gd name="connsiteY11" fmla="*/ 8328 h 2735151"/>
                <a:gd name="connsiteX12" fmla="*/ 830314 w 1744918"/>
                <a:gd name="connsiteY12" fmla="*/ 8719 h 2735151"/>
                <a:gd name="connsiteX13" fmla="*/ 952546 w 1744918"/>
                <a:gd name="connsiteY13" fmla="*/ 125466 h 2735151"/>
                <a:gd name="connsiteX14" fmla="*/ 1092799 w 1744918"/>
                <a:gd name="connsiteY14" fmla="*/ 242605 h 2735151"/>
                <a:gd name="connsiteX15" fmla="*/ 1126099 w 1744918"/>
                <a:gd name="connsiteY15" fmla="*/ 282957 h 2735151"/>
                <a:gd name="connsiteX16" fmla="*/ 979578 w 1744918"/>
                <a:gd name="connsiteY16" fmla="*/ 589711 h 2735151"/>
                <a:gd name="connsiteX17" fmla="*/ 869883 w 1744918"/>
                <a:gd name="connsiteY17" fmla="*/ 706067 h 2735151"/>
                <a:gd name="connsiteX18" fmla="*/ 790354 w 1744918"/>
                <a:gd name="connsiteY18" fmla="*/ 860423 h 2735151"/>
                <a:gd name="connsiteX19" fmla="*/ 797406 w 1744918"/>
                <a:gd name="connsiteY19" fmla="*/ 874527 h 2735151"/>
                <a:gd name="connsiteX20" fmla="*/ 848727 w 1744918"/>
                <a:gd name="connsiteY20" fmla="*/ 846711 h 2735151"/>
                <a:gd name="connsiteX21" fmla="*/ 902791 w 1744918"/>
                <a:gd name="connsiteY21" fmla="*/ 688829 h 2735151"/>
                <a:gd name="connsiteX22" fmla="*/ 952154 w 1744918"/>
                <a:gd name="connsiteY22" fmla="*/ 665323 h 2735151"/>
                <a:gd name="connsiteX23" fmla="*/ 1325117 w 1744918"/>
                <a:gd name="connsiteY23" fmla="*/ 734666 h 2735151"/>
                <a:gd name="connsiteX24" fmla="*/ 1413265 w 1744918"/>
                <a:gd name="connsiteY24" fmla="*/ 771884 h 2735151"/>
                <a:gd name="connsiteX25" fmla="*/ 1421101 w 1744918"/>
                <a:gd name="connsiteY25" fmla="*/ 748769 h 2735151"/>
                <a:gd name="connsiteX26" fmla="*/ 1453225 w 1744918"/>
                <a:gd name="connsiteY26" fmla="*/ 714685 h 2735151"/>
                <a:gd name="connsiteX27" fmla="*/ 1633831 w 1744918"/>
                <a:gd name="connsiteY27" fmla="*/ 551710 h 2735151"/>
                <a:gd name="connsiteX28" fmla="*/ 1703174 w 1744918"/>
                <a:gd name="connsiteY28" fmla="*/ 509791 h 2735151"/>
                <a:gd name="connsiteX29" fmla="*/ 1711009 w 1744918"/>
                <a:gd name="connsiteY29" fmla="*/ 633981 h 2735151"/>
                <a:gd name="connsiteX30" fmla="*/ 1743917 w 1744918"/>
                <a:gd name="connsiteY30" fmla="*/ 795782 h 2735151"/>
                <a:gd name="connsiteX31" fmla="*/ 1721978 w 1744918"/>
                <a:gd name="connsiteY31" fmla="*/ 957973 h 2735151"/>
                <a:gd name="connsiteX32" fmla="*/ 1660862 w 1744918"/>
                <a:gd name="connsiteY32" fmla="*/ 1311348 h 2735151"/>
                <a:gd name="connsiteX33" fmla="*/ 1618552 w 1744918"/>
                <a:gd name="connsiteY33" fmla="*/ 1567565 h 2735151"/>
                <a:gd name="connsiteX34" fmla="*/ 1635379 w 1744918"/>
                <a:gd name="connsiteY34" fmla="*/ 2097660 h 2735151"/>
                <a:gd name="connsiteX35" fmla="*/ 1632907 w 1744918"/>
                <a:gd name="connsiteY35" fmla="*/ 2725471 h 2735151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951956 w 1744918"/>
                <a:gd name="connsiteY2" fmla="*/ 2136971 h 2735151"/>
                <a:gd name="connsiteX3" fmla="*/ 964691 w 1744918"/>
                <a:gd name="connsiteY3" fmla="*/ 1694889 h 2735151"/>
                <a:gd name="connsiteX4" fmla="*/ 820912 w 1744918"/>
                <a:gd name="connsiteY4" fmla="*/ 1613793 h 2735151"/>
                <a:gd name="connsiteX5" fmla="*/ 395452 w 1744918"/>
                <a:gd name="connsiteY5" fmla="*/ 1453168 h 2735151"/>
                <a:gd name="connsiteX6" fmla="*/ 390359 w 1744918"/>
                <a:gd name="connsiteY6" fmla="*/ 1451601 h 2735151"/>
                <a:gd name="connsiteX7" fmla="*/ 196042 w 1744918"/>
                <a:gd name="connsiteY7" fmla="*/ 1350133 h 2735151"/>
                <a:gd name="connsiteX8" fmla="*/ 51871 w 1744918"/>
                <a:gd name="connsiteY8" fmla="*/ 1191859 h 2735151"/>
                <a:gd name="connsiteX9" fmla="*/ 6034 w 1744918"/>
                <a:gd name="connsiteY9" fmla="*/ 1120557 h 2735151"/>
                <a:gd name="connsiteX10" fmla="*/ 107502 w 1744918"/>
                <a:gd name="connsiteY10" fmla="*/ 827515 h 2735151"/>
                <a:gd name="connsiteX11" fmla="*/ 401720 w 1744918"/>
                <a:gd name="connsiteY11" fmla="*/ 469830 h 2735151"/>
                <a:gd name="connsiteX12" fmla="*/ 805241 w 1744918"/>
                <a:gd name="connsiteY12" fmla="*/ 8328 h 2735151"/>
                <a:gd name="connsiteX13" fmla="*/ 830314 w 1744918"/>
                <a:gd name="connsiteY13" fmla="*/ 8719 h 2735151"/>
                <a:gd name="connsiteX14" fmla="*/ 952546 w 1744918"/>
                <a:gd name="connsiteY14" fmla="*/ 125466 h 2735151"/>
                <a:gd name="connsiteX15" fmla="*/ 1092799 w 1744918"/>
                <a:gd name="connsiteY15" fmla="*/ 242605 h 2735151"/>
                <a:gd name="connsiteX16" fmla="*/ 1126099 w 1744918"/>
                <a:gd name="connsiteY16" fmla="*/ 282957 h 2735151"/>
                <a:gd name="connsiteX17" fmla="*/ 979578 w 1744918"/>
                <a:gd name="connsiteY17" fmla="*/ 589711 h 2735151"/>
                <a:gd name="connsiteX18" fmla="*/ 869883 w 1744918"/>
                <a:gd name="connsiteY18" fmla="*/ 706067 h 2735151"/>
                <a:gd name="connsiteX19" fmla="*/ 790354 w 1744918"/>
                <a:gd name="connsiteY19" fmla="*/ 860423 h 2735151"/>
                <a:gd name="connsiteX20" fmla="*/ 797406 w 1744918"/>
                <a:gd name="connsiteY20" fmla="*/ 874527 h 2735151"/>
                <a:gd name="connsiteX21" fmla="*/ 848727 w 1744918"/>
                <a:gd name="connsiteY21" fmla="*/ 846711 h 2735151"/>
                <a:gd name="connsiteX22" fmla="*/ 902791 w 1744918"/>
                <a:gd name="connsiteY22" fmla="*/ 688829 h 2735151"/>
                <a:gd name="connsiteX23" fmla="*/ 952154 w 1744918"/>
                <a:gd name="connsiteY23" fmla="*/ 665323 h 2735151"/>
                <a:gd name="connsiteX24" fmla="*/ 1325117 w 1744918"/>
                <a:gd name="connsiteY24" fmla="*/ 734666 h 2735151"/>
                <a:gd name="connsiteX25" fmla="*/ 1413265 w 1744918"/>
                <a:gd name="connsiteY25" fmla="*/ 771884 h 2735151"/>
                <a:gd name="connsiteX26" fmla="*/ 1421101 w 1744918"/>
                <a:gd name="connsiteY26" fmla="*/ 748769 h 2735151"/>
                <a:gd name="connsiteX27" fmla="*/ 1453225 w 1744918"/>
                <a:gd name="connsiteY27" fmla="*/ 714685 h 2735151"/>
                <a:gd name="connsiteX28" fmla="*/ 1633831 w 1744918"/>
                <a:gd name="connsiteY28" fmla="*/ 551710 h 2735151"/>
                <a:gd name="connsiteX29" fmla="*/ 1703174 w 1744918"/>
                <a:gd name="connsiteY29" fmla="*/ 509791 h 2735151"/>
                <a:gd name="connsiteX30" fmla="*/ 1711009 w 1744918"/>
                <a:gd name="connsiteY30" fmla="*/ 633981 h 2735151"/>
                <a:gd name="connsiteX31" fmla="*/ 1743917 w 1744918"/>
                <a:gd name="connsiteY31" fmla="*/ 795782 h 2735151"/>
                <a:gd name="connsiteX32" fmla="*/ 1721978 w 1744918"/>
                <a:gd name="connsiteY32" fmla="*/ 957973 h 2735151"/>
                <a:gd name="connsiteX33" fmla="*/ 1660862 w 1744918"/>
                <a:gd name="connsiteY33" fmla="*/ 1311348 h 2735151"/>
                <a:gd name="connsiteX34" fmla="*/ 1618552 w 1744918"/>
                <a:gd name="connsiteY34" fmla="*/ 1567565 h 2735151"/>
                <a:gd name="connsiteX35" fmla="*/ 1635379 w 1744918"/>
                <a:gd name="connsiteY35" fmla="*/ 2097660 h 2735151"/>
                <a:gd name="connsiteX36" fmla="*/ 1632907 w 1744918"/>
                <a:gd name="connsiteY36" fmla="*/ 2725471 h 2735151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951956 w 1744918"/>
                <a:gd name="connsiteY2" fmla="*/ 2136971 h 2735151"/>
                <a:gd name="connsiteX3" fmla="*/ 964691 w 1744918"/>
                <a:gd name="connsiteY3" fmla="*/ 1694889 h 2735151"/>
                <a:gd name="connsiteX4" fmla="*/ 820912 w 1744918"/>
                <a:gd name="connsiteY4" fmla="*/ 1613793 h 2735151"/>
                <a:gd name="connsiteX5" fmla="*/ 395452 w 1744918"/>
                <a:gd name="connsiteY5" fmla="*/ 1453168 h 2735151"/>
                <a:gd name="connsiteX6" fmla="*/ 390359 w 1744918"/>
                <a:gd name="connsiteY6" fmla="*/ 1451601 h 2735151"/>
                <a:gd name="connsiteX7" fmla="*/ 196042 w 1744918"/>
                <a:gd name="connsiteY7" fmla="*/ 1350133 h 2735151"/>
                <a:gd name="connsiteX8" fmla="*/ 51871 w 1744918"/>
                <a:gd name="connsiteY8" fmla="*/ 1191859 h 2735151"/>
                <a:gd name="connsiteX9" fmla="*/ 6034 w 1744918"/>
                <a:gd name="connsiteY9" fmla="*/ 1120557 h 2735151"/>
                <a:gd name="connsiteX10" fmla="*/ 107502 w 1744918"/>
                <a:gd name="connsiteY10" fmla="*/ 827515 h 2735151"/>
                <a:gd name="connsiteX11" fmla="*/ 401720 w 1744918"/>
                <a:gd name="connsiteY11" fmla="*/ 469830 h 2735151"/>
                <a:gd name="connsiteX12" fmla="*/ 805241 w 1744918"/>
                <a:gd name="connsiteY12" fmla="*/ 8328 h 2735151"/>
                <a:gd name="connsiteX13" fmla="*/ 830314 w 1744918"/>
                <a:gd name="connsiteY13" fmla="*/ 8719 h 2735151"/>
                <a:gd name="connsiteX14" fmla="*/ 952546 w 1744918"/>
                <a:gd name="connsiteY14" fmla="*/ 125466 h 2735151"/>
                <a:gd name="connsiteX15" fmla="*/ 1092799 w 1744918"/>
                <a:gd name="connsiteY15" fmla="*/ 242605 h 2735151"/>
                <a:gd name="connsiteX16" fmla="*/ 1126099 w 1744918"/>
                <a:gd name="connsiteY16" fmla="*/ 282957 h 2735151"/>
                <a:gd name="connsiteX17" fmla="*/ 979578 w 1744918"/>
                <a:gd name="connsiteY17" fmla="*/ 589711 h 2735151"/>
                <a:gd name="connsiteX18" fmla="*/ 869883 w 1744918"/>
                <a:gd name="connsiteY18" fmla="*/ 706067 h 2735151"/>
                <a:gd name="connsiteX19" fmla="*/ 790354 w 1744918"/>
                <a:gd name="connsiteY19" fmla="*/ 860423 h 2735151"/>
                <a:gd name="connsiteX20" fmla="*/ 797406 w 1744918"/>
                <a:gd name="connsiteY20" fmla="*/ 874527 h 2735151"/>
                <a:gd name="connsiteX21" fmla="*/ 848727 w 1744918"/>
                <a:gd name="connsiteY21" fmla="*/ 846711 h 2735151"/>
                <a:gd name="connsiteX22" fmla="*/ 902791 w 1744918"/>
                <a:gd name="connsiteY22" fmla="*/ 688829 h 2735151"/>
                <a:gd name="connsiteX23" fmla="*/ 952154 w 1744918"/>
                <a:gd name="connsiteY23" fmla="*/ 665323 h 2735151"/>
                <a:gd name="connsiteX24" fmla="*/ 1325117 w 1744918"/>
                <a:gd name="connsiteY24" fmla="*/ 734666 h 2735151"/>
                <a:gd name="connsiteX25" fmla="*/ 1413265 w 1744918"/>
                <a:gd name="connsiteY25" fmla="*/ 771884 h 2735151"/>
                <a:gd name="connsiteX26" fmla="*/ 1421101 w 1744918"/>
                <a:gd name="connsiteY26" fmla="*/ 748769 h 2735151"/>
                <a:gd name="connsiteX27" fmla="*/ 1453225 w 1744918"/>
                <a:gd name="connsiteY27" fmla="*/ 714685 h 2735151"/>
                <a:gd name="connsiteX28" fmla="*/ 1633831 w 1744918"/>
                <a:gd name="connsiteY28" fmla="*/ 551710 h 2735151"/>
                <a:gd name="connsiteX29" fmla="*/ 1703174 w 1744918"/>
                <a:gd name="connsiteY29" fmla="*/ 509791 h 2735151"/>
                <a:gd name="connsiteX30" fmla="*/ 1711009 w 1744918"/>
                <a:gd name="connsiteY30" fmla="*/ 633981 h 2735151"/>
                <a:gd name="connsiteX31" fmla="*/ 1743917 w 1744918"/>
                <a:gd name="connsiteY31" fmla="*/ 795782 h 2735151"/>
                <a:gd name="connsiteX32" fmla="*/ 1721978 w 1744918"/>
                <a:gd name="connsiteY32" fmla="*/ 957973 h 2735151"/>
                <a:gd name="connsiteX33" fmla="*/ 1660862 w 1744918"/>
                <a:gd name="connsiteY33" fmla="*/ 1311348 h 2735151"/>
                <a:gd name="connsiteX34" fmla="*/ 1618552 w 1744918"/>
                <a:gd name="connsiteY34" fmla="*/ 1567565 h 2735151"/>
                <a:gd name="connsiteX35" fmla="*/ 1635379 w 1744918"/>
                <a:gd name="connsiteY35" fmla="*/ 2097660 h 2735151"/>
                <a:gd name="connsiteX36" fmla="*/ 1632907 w 1744918"/>
                <a:gd name="connsiteY36" fmla="*/ 2725471 h 2735151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1012095 w 1744918"/>
                <a:gd name="connsiteY2" fmla="*/ 2124310 h 2735151"/>
                <a:gd name="connsiteX3" fmla="*/ 964691 w 1744918"/>
                <a:gd name="connsiteY3" fmla="*/ 1694889 h 2735151"/>
                <a:gd name="connsiteX4" fmla="*/ 820912 w 1744918"/>
                <a:gd name="connsiteY4" fmla="*/ 1613793 h 2735151"/>
                <a:gd name="connsiteX5" fmla="*/ 395452 w 1744918"/>
                <a:gd name="connsiteY5" fmla="*/ 1453168 h 2735151"/>
                <a:gd name="connsiteX6" fmla="*/ 390359 w 1744918"/>
                <a:gd name="connsiteY6" fmla="*/ 1451601 h 2735151"/>
                <a:gd name="connsiteX7" fmla="*/ 196042 w 1744918"/>
                <a:gd name="connsiteY7" fmla="*/ 1350133 h 2735151"/>
                <a:gd name="connsiteX8" fmla="*/ 51871 w 1744918"/>
                <a:gd name="connsiteY8" fmla="*/ 1191859 h 2735151"/>
                <a:gd name="connsiteX9" fmla="*/ 6034 w 1744918"/>
                <a:gd name="connsiteY9" fmla="*/ 1120557 h 2735151"/>
                <a:gd name="connsiteX10" fmla="*/ 107502 w 1744918"/>
                <a:gd name="connsiteY10" fmla="*/ 827515 h 2735151"/>
                <a:gd name="connsiteX11" fmla="*/ 401720 w 1744918"/>
                <a:gd name="connsiteY11" fmla="*/ 469830 h 2735151"/>
                <a:gd name="connsiteX12" fmla="*/ 805241 w 1744918"/>
                <a:gd name="connsiteY12" fmla="*/ 8328 h 2735151"/>
                <a:gd name="connsiteX13" fmla="*/ 830314 w 1744918"/>
                <a:gd name="connsiteY13" fmla="*/ 8719 h 2735151"/>
                <a:gd name="connsiteX14" fmla="*/ 952546 w 1744918"/>
                <a:gd name="connsiteY14" fmla="*/ 125466 h 2735151"/>
                <a:gd name="connsiteX15" fmla="*/ 1092799 w 1744918"/>
                <a:gd name="connsiteY15" fmla="*/ 242605 h 2735151"/>
                <a:gd name="connsiteX16" fmla="*/ 1126099 w 1744918"/>
                <a:gd name="connsiteY16" fmla="*/ 282957 h 2735151"/>
                <a:gd name="connsiteX17" fmla="*/ 979578 w 1744918"/>
                <a:gd name="connsiteY17" fmla="*/ 589711 h 2735151"/>
                <a:gd name="connsiteX18" fmla="*/ 869883 w 1744918"/>
                <a:gd name="connsiteY18" fmla="*/ 706067 h 2735151"/>
                <a:gd name="connsiteX19" fmla="*/ 790354 w 1744918"/>
                <a:gd name="connsiteY19" fmla="*/ 860423 h 2735151"/>
                <a:gd name="connsiteX20" fmla="*/ 797406 w 1744918"/>
                <a:gd name="connsiteY20" fmla="*/ 874527 h 2735151"/>
                <a:gd name="connsiteX21" fmla="*/ 848727 w 1744918"/>
                <a:gd name="connsiteY21" fmla="*/ 846711 h 2735151"/>
                <a:gd name="connsiteX22" fmla="*/ 902791 w 1744918"/>
                <a:gd name="connsiteY22" fmla="*/ 688829 h 2735151"/>
                <a:gd name="connsiteX23" fmla="*/ 952154 w 1744918"/>
                <a:gd name="connsiteY23" fmla="*/ 665323 h 2735151"/>
                <a:gd name="connsiteX24" fmla="*/ 1325117 w 1744918"/>
                <a:gd name="connsiteY24" fmla="*/ 734666 h 2735151"/>
                <a:gd name="connsiteX25" fmla="*/ 1413265 w 1744918"/>
                <a:gd name="connsiteY25" fmla="*/ 771884 h 2735151"/>
                <a:gd name="connsiteX26" fmla="*/ 1421101 w 1744918"/>
                <a:gd name="connsiteY26" fmla="*/ 748769 h 2735151"/>
                <a:gd name="connsiteX27" fmla="*/ 1453225 w 1744918"/>
                <a:gd name="connsiteY27" fmla="*/ 714685 h 2735151"/>
                <a:gd name="connsiteX28" fmla="*/ 1633831 w 1744918"/>
                <a:gd name="connsiteY28" fmla="*/ 551710 h 2735151"/>
                <a:gd name="connsiteX29" fmla="*/ 1703174 w 1744918"/>
                <a:gd name="connsiteY29" fmla="*/ 509791 h 2735151"/>
                <a:gd name="connsiteX30" fmla="*/ 1711009 w 1744918"/>
                <a:gd name="connsiteY30" fmla="*/ 633981 h 2735151"/>
                <a:gd name="connsiteX31" fmla="*/ 1743917 w 1744918"/>
                <a:gd name="connsiteY31" fmla="*/ 795782 h 2735151"/>
                <a:gd name="connsiteX32" fmla="*/ 1721978 w 1744918"/>
                <a:gd name="connsiteY32" fmla="*/ 957973 h 2735151"/>
                <a:gd name="connsiteX33" fmla="*/ 1660862 w 1744918"/>
                <a:gd name="connsiteY33" fmla="*/ 1311348 h 2735151"/>
                <a:gd name="connsiteX34" fmla="*/ 1618552 w 1744918"/>
                <a:gd name="connsiteY34" fmla="*/ 1567565 h 2735151"/>
                <a:gd name="connsiteX35" fmla="*/ 1635379 w 1744918"/>
                <a:gd name="connsiteY35" fmla="*/ 2097660 h 2735151"/>
                <a:gd name="connsiteX36" fmla="*/ 1632907 w 1744918"/>
                <a:gd name="connsiteY36" fmla="*/ 2725471 h 2735151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1012095 w 1744918"/>
                <a:gd name="connsiteY2" fmla="*/ 2124310 h 2735151"/>
                <a:gd name="connsiteX3" fmla="*/ 964691 w 1744918"/>
                <a:gd name="connsiteY3" fmla="*/ 1694889 h 2735151"/>
                <a:gd name="connsiteX4" fmla="*/ 820912 w 1744918"/>
                <a:gd name="connsiteY4" fmla="*/ 1613793 h 2735151"/>
                <a:gd name="connsiteX5" fmla="*/ 395452 w 1744918"/>
                <a:gd name="connsiteY5" fmla="*/ 1453168 h 2735151"/>
                <a:gd name="connsiteX6" fmla="*/ 390359 w 1744918"/>
                <a:gd name="connsiteY6" fmla="*/ 1451601 h 2735151"/>
                <a:gd name="connsiteX7" fmla="*/ 196042 w 1744918"/>
                <a:gd name="connsiteY7" fmla="*/ 1350133 h 2735151"/>
                <a:gd name="connsiteX8" fmla="*/ 51871 w 1744918"/>
                <a:gd name="connsiteY8" fmla="*/ 1191859 h 2735151"/>
                <a:gd name="connsiteX9" fmla="*/ 6034 w 1744918"/>
                <a:gd name="connsiteY9" fmla="*/ 1120557 h 2735151"/>
                <a:gd name="connsiteX10" fmla="*/ 107502 w 1744918"/>
                <a:gd name="connsiteY10" fmla="*/ 827515 h 2735151"/>
                <a:gd name="connsiteX11" fmla="*/ 401720 w 1744918"/>
                <a:gd name="connsiteY11" fmla="*/ 469830 h 2735151"/>
                <a:gd name="connsiteX12" fmla="*/ 805241 w 1744918"/>
                <a:gd name="connsiteY12" fmla="*/ 8328 h 2735151"/>
                <a:gd name="connsiteX13" fmla="*/ 830314 w 1744918"/>
                <a:gd name="connsiteY13" fmla="*/ 8719 h 2735151"/>
                <a:gd name="connsiteX14" fmla="*/ 952546 w 1744918"/>
                <a:gd name="connsiteY14" fmla="*/ 125466 h 2735151"/>
                <a:gd name="connsiteX15" fmla="*/ 1092799 w 1744918"/>
                <a:gd name="connsiteY15" fmla="*/ 242605 h 2735151"/>
                <a:gd name="connsiteX16" fmla="*/ 1126099 w 1744918"/>
                <a:gd name="connsiteY16" fmla="*/ 282957 h 2735151"/>
                <a:gd name="connsiteX17" fmla="*/ 979578 w 1744918"/>
                <a:gd name="connsiteY17" fmla="*/ 589711 h 2735151"/>
                <a:gd name="connsiteX18" fmla="*/ 869883 w 1744918"/>
                <a:gd name="connsiteY18" fmla="*/ 706067 h 2735151"/>
                <a:gd name="connsiteX19" fmla="*/ 790354 w 1744918"/>
                <a:gd name="connsiteY19" fmla="*/ 860423 h 2735151"/>
                <a:gd name="connsiteX20" fmla="*/ 797406 w 1744918"/>
                <a:gd name="connsiteY20" fmla="*/ 874527 h 2735151"/>
                <a:gd name="connsiteX21" fmla="*/ 848727 w 1744918"/>
                <a:gd name="connsiteY21" fmla="*/ 846711 h 2735151"/>
                <a:gd name="connsiteX22" fmla="*/ 902791 w 1744918"/>
                <a:gd name="connsiteY22" fmla="*/ 688829 h 2735151"/>
                <a:gd name="connsiteX23" fmla="*/ 952154 w 1744918"/>
                <a:gd name="connsiteY23" fmla="*/ 665323 h 2735151"/>
                <a:gd name="connsiteX24" fmla="*/ 1325117 w 1744918"/>
                <a:gd name="connsiteY24" fmla="*/ 734666 h 2735151"/>
                <a:gd name="connsiteX25" fmla="*/ 1413265 w 1744918"/>
                <a:gd name="connsiteY25" fmla="*/ 771884 h 2735151"/>
                <a:gd name="connsiteX26" fmla="*/ 1421101 w 1744918"/>
                <a:gd name="connsiteY26" fmla="*/ 748769 h 2735151"/>
                <a:gd name="connsiteX27" fmla="*/ 1453225 w 1744918"/>
                <a:gd name="connsiteY27" fmla="*/ 714685 h 2735151"/>
                <a:gd name="connsiteX28" fmla="*/ 1633831 w 1744918"/>
                <a:gd name="connsiteY28" fmla="*/ 551710 h 2735151"/>
                <a:gd name="connsiteX29" fmla="*/ 1703174 w 1744918"/>
                <a:gd name="connsiteY29" fmla="*/ 509791 h 2735151"/>
                <a:gd name="connsiteX30" fmla="*/ 1711009 w 1744918"/>
                <a:gd name="connsiteY30" fmla="*/ 633981 h 2735151"/>
                <a:gd name="connsiteX31" fmla="*/ 1743917 w 1744918"/>
                <a:gd name="connsiteY31" fmla="*/ 795782 h 2735151"/>
                <a:gd name="connsiteX32" fmla="*/ 1721978 w 1744918"/>
                <a:gd name="connsiteY32" fmla="*/ 957973 h 2735151"/>
                <a:gd name="connsiteX33" fmla="*/ 1660862 w 1744918"/>
                <a:gd name="connsiteY33" fmla="*/ 1311348 h 2735151"/>
                <a:gd name="connsiteX34" fmla="*/ 1618552 w 1744918"/>
                <a:gd name="connsiteY34" fmla="*/ 1567565 h 2735151"/>
                <a:gd name="connsiteX35" fmla="*/ 1635379 w 1744918"/>
                <a:gd name="connsiteY35" fmla="*/ 2097660 h 2735151"/>
                <a:gd name="connsiteX36" fmla="*/ 1632907 w 1744918"/>
                <a:gd name="connsiteY36" fmla="*/ 2725471 h 273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744918" h="2735151">
                  <a:moveTo>
                    <a:pt x="1632907" y="2725471"/>
                  </a:moveTo>
                  <a:cubicBezTo>
                    <a:pt x="1526672" y="2744015"/>
                    <a:pt x="1236479" y="2732029"/>
                    <a:pt x="966320" y="2721693"/>
                  </a:cubicBezTo>
                  <a:cubicBezTo>
                    <a:pt x="985769" y="2576131"/>
                    <a:pt x="1012366" y="2295444"/>
                    <a:pt x="1012095" y="2124310"/>
                  </a:cubicBezTo>
                  <a:cubicBezTo>
                    <a:pt x="1002328" y="2019646"/>
                    <a:pt x="986532" y="1782085"/>
                    <a:pt x="964691" y="1694889"/>
                  </a:cubicBezTo>
                  <a:cubicBezTo>
                    <a:pt x="966650" y="1644351"/>
                    <a:pt x="861264" y="1629072"/>
                    <a:pt x="820912" y="1613793"/>
                  </a:cubicBezTo>
                  <a:cubicBezTo>
                    <a:pt x="679484" y="1562472"/>
                    <a:pt x="539622" y="1495871"/>
                    <a:pt x="395452" y="1453168"/>
                  </a:cubicBezTo>
                  <a:cubicBezTo>
                    <a:pt x="393885" y="1452777"/>
                    <a:pt x="392318" y="1451993"/>
                    <a:pt x="390359" y="1451601"/>
                  </a:cubicBezTo>
                  <a:cubicBezTo>
                    <a:pt x="326501" y="1424177"/>
                    <a:pt x="253240" y="1392053"/>
                    <a:pt x="196042" y="1350133"/>
                  </a:cubicBezTo>
                  <a:cubicBezTo>
                    <a:pt x="138844" y="1308214"/>
                    <a:pt x="94574" y="1247490"/>
                    <a:pt x="51871" y="1191859"/>
                  </a:cubicBezTo>
                  <a:cubicBezTo>
                    <a:pt x="34633" y="1169136"/>
                    <a:pt x="13478" y="1148373"/>
                    <a:pt x="6034" y="1120557"/>
                  </a:cubicBezTo>
                  <a:cubicBezTo>
                    <a:pt x="-21389" y="1016739"/>
                    <a:pt x="50304" y="907827"/>
                    <a:pt x="107502" y="827515"/>
                  </a:cubicBezTo>
                  <a:cubicBezTo>
                    <a:pt x="196825" y="701757"/>
                    <a:pt x="301819" y="587361"/>
                    <a:pt x="401720" y="469830"/>
                  </a:cubicBezTo>
                  <a:cubicBezTo>
                    <a:pt x="534529" y="313907"/>
                    <a:pt x="667339" y="158767"/>
                    <a:pt x="805241" y="8328"/>
                  </a:cubicBezTo>
                  <a:cubicBezTo>
                    <a:pt x="815819" y="-3034"/>
                    <a:pt x="820128" y="-2642"/>
                    <a:pt x="830314" y="8719"/>
                  </a:cubicBezTo>
                  <a:cubicBezTo>
                    <a:pt x="858130" y="58474"/>
                    <a:pt x="908668" y="91382"/>
                    <a:pt x="952546" y="125466"/>
                  </a:cubicBezTo>
                  <a:cubicBezTo>
                    <a:pt x="1000733" y="162684"/>
                    <a:pt x="1046962" y="202645"/>
                    <a:pt x="1092799" y="242605"/>
                  </a:cubicBezTo>
                  <a:cubicBezTo>
                    <a:pt x="1110820" y="258276"/>
                    <a:pt x="1146471" y="244956"/>
                    <a:pt x="1126099" y="282957"/>
                  </a:cubicBezTo>
                  <a:cubicBezTo>
                    <a:pt x="1073210" y="383250"/>
                    <a:pt x="1027374" y="487068"/>
                    <a:pt x="979578" y="589711"/>
                  </a:cubicBezTo>
                  <a:cubicBezTo>
                    <a:pt x="956072" y="639858"/>
                    <a:pt x="902791" y="662972"/>
                    <a:pt x="869883" y="706067"/>
                  </a:cubicBezTo>
                  <a:cubicBezTo>
                    <a:pt x="834624" y="752295"/>
                    <a:pt x="815819" y="808710"/>
                    <a:pt x="790354" y="860423"/>
                  </a:cubicBezTo>
                  <a:cubicBezTo>
                    <a:pt x="785261" y="871001"/>
                    <a:pt x="786436" y="872960"/>
                    <a:pt x="797406" y="874527"/>
                  </a:cubicBezTo>
                  <a:cubicBezTo>
                    <a:pt x="824829" y="879228"/>
                    <a:pt x="838150" y="872960"/>
                    <a:pt x="848727" y="846711"/>
                  </a:cubicBezTo>
                  <a:cubicBezTo>
                    <a:pt x="868708" y="796565"/>
                    <a:pt x="876151" y="735057"/>
                    <a:pt x="902791" y="688829"/>
                  </a:cubicBezTo>
                  <a:cubicBezTo>
                    <a:pt x="913761" y="670024"/>
                    <a:pt x="930607" y="662972"/>
                    <a:pt x="952154" y="665323"/>
                  </a:cubicBezTo>
                  <a:cubicBezTo>
                    <a:pt x="1077520" y="680602"/>
                    <a:pt x="1202102" y="706850"/>
                    <a:pt x="1325117" y="734666"/>
                  </a:cubicBezTo>
                  <a:cubicBezTo>
                    <a:pt x="1337654" y="737408"/>
                    <a:pt x="1408956" y="774626"/>
                    <a:pt x="1413265" y="771884"/>
                  </a:cubicBezTo>
                  <a:cubicBezTo>
                    <a:pt x="1418750" y="768749"/>
                    <a:pt x="1417575" y="755038"/>
                    <a:pt x="1421101" y="748769"/>
                  </a:cubicBezTo>
                  <a:cubicBezTo>
                    <a:pt x="1428544" y="735449"/>
                    <a:pt x="1442648" y="725263"/>
                    <a:pt x="1453225" y="714685"/>
                  </a:cubicBezTo>
                  <a:cubicBezTo>
                    <a:pt x="1511207" y="657487"/>
                    <a:pt x="1575457" y="608125"/>
                    <a:pt x="1633831" y="551710"/>
                  </a:cubicBezTo>
                  <a:cubicBezTo>
                    <a:pt x="1641666" y="544266"/>
                    <a:pt x="1694163" y="486676"/>
                    <a:pt x="1703174" y="509791"/>
                  </a:cubicBezTo>
                  <a:cubicBezTo>
                    <a:pt x="1716885" y="544658"/>
                    <a:pt x="1704741" y="596371"/>
                    <a:pt x="1711009" y="633981"/>
                  </a:cubicBezTo>
                  <a:cubicBezTo>
                    <a:pt x="1720019" y="688045"/>
                    <a:pt x="1738433" y="740934"/>
                    <a:pt x="1743917" y="795782"/>
                  </a:cubicBezTo>
                  <a:cubicBezTo>
                    <a:pt x="1749402" y="848670"/>
                    <a:pt x="1730989" y="905868"/>
                    <a:pt x="1721978" y="957973"/>
                  </a:cubicBezTo>
                  <a:lnTo>
                    <a:pt x="1660862" y="1311348"/>
                  </a:lnTo>
                  <a:cubicBezTo>
                    <a:pt x="1646367" y="1396754"/>
                    <a:pt x="1632655" y="1482159"/>
                    <a:pt x="1618552" y="1567565"/>
                  </a:cubicBezTo>
                  <a:lnTo>
                    <a:pt x="1635379" y="2097660"/>
                  </a:lnTo>
                  <a:cubicBezTo>
                    <a:pt x="1631461" y="2125084"/>
                    <a:pt x="1657196" y="2704707"/>
                    <a:pt x="1632907" y="2725471"/>
                  </a:cubicBezTo>
                  <a:close/>
                </a:path>
              </a:pathLst>
            </a:custGeom>
            <a:solidFill>
              <a:srgbClr val="000000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80">
              <a:extLst>
                <a:ext uri="{FF2B5EF4-FFF2-40B4-BE49-F238E27FC236}">
                  <a16:creationId xmlns:a16="http://schemas.microsoft.com/office/drawing/2014/main" id="{A8F608CF-34A4-4329-8084-2D6BC22717B6}"/>
                </a:ext>
              </a:extLst>
            </p:cNvPr>
            <p:cNvSpPr/>
            <p:nvPr/>
          </p:nvSpPr>
          <p:spPr>
            <a:xfrm>
              <a:off x="4822554" y="3031724"/>
              <a:ext cx="2364041" cy="3683963"/>
            </a:xfrm>
            <a:custGeom>
              <a:avLst/>
              <a:gdLst>
                <a:gd name="connsiteX0" fmla="*/ 782411 w 1719861"/>
                <a:gd name="connsiteY0" fmla="*/ 1769183 h 1770791"/>
                <a:gd name="connsiteX1" fmla="*/ 707191 w 1719861"/>
                <a:gd name="connsiteY1" fmla="*/ 1769574 h 1770791"/>
                <a:gd name="connsiteX2" fmla="*/ 622961 w 1719861"/>
                <a:gd name="connsiteY2" fmla="*/ 1769574 h 1770791"/>
                <a:gd name="connsiteX3" fmla="*/ 292309 w 1719861"/>
                <a:gd name="connsiteY3" fmla="*/ 1769574 h 1770791"/>
                <a:gd name="connsiteX4" fmla="*/ 283690 w 1719861"/>
                <a:gd name="connsiteY4" fmla="*/ 1751553 h 1770791"/>
                <a:gd name="connsiteX5" fmla="*/ 215130 w 1719861"/>
                <a:gd name="connsiteY5" fmla="*/ 1500821 h 1770791"/>
                <a:gd name="connsiteX6" fmla="*/ 35309 w 1719861"/>
                <a:gd name="connsiteY6" fmla="*/ 852445 h 1770791"/>
                <a:gd name="connsiteX7" fmla="*/ 4751 w 1719861"/>
                <a:gd name="connsiteY7" fmla="*/ 753720 h 1770791"/>
                <a:gd name="connsiteX8" fmla="*/ 50 w 1719861"/>
                <a:gd name="connsiteY8" fmla="*/ 725904 h 1770791"/>
                <a:gd name="connsiteX9" fmla="*/ 50 w 1719861"/>
                <a:gd name="connsiteY9" fmla="*/ 482224 h 1770791"/>
                <a:gd name="connsiteX10" fmla="*/ 1617 w 1719861"/>
                <a:gd name="connsiteY10" fmla="*/ 467337 h 1770791"/>
                <a:gd name="connsiteX11" fmla="*/ 15329 w 1719861"/>
                <a:gd name="connsiteY11" fmla="*/ 466945 h 1770791"/>
                <a:gd name="connsiteX12" fmla="*/ 34525 w 1719861"/>
                <a:gd name="connsiteY12" fmla="*/ 484183 h 1770791"/>
                <a:gd name="connsiteX13" fmla="*/ 158324 w 1719861"/>
                <a:gd name="connsiteY13" fmla="*/ 602497 h 1770791"/>
                <a:gd name="connsiteX14" fmla="*/ 184181 w 1719861"/>
                <a:gd name="connsiteY14" fmla="*/ 631488 h 1770791"/>
                <a:gd name="connsiteX15" fmla="*/ 214739 w 1719861"/>
                <a:gd name="connsiteY15" fmla="*/ 624828 h 1770791"/>
                <a:gd name="connsiteX16" fmla="*/ 316598 w 1719861"/>
                <a:gd name="connsiteY16" fmla="*/ 603281 h 1770791"/>
                <a:gd name="connsiteX17" fmla="*/ 494461 w 1719861"/>
                <a:gd name="connsiteY17" fmla="*/ 579383 h 1770791"/>
                <a:gd name="connsiteX18" fmla="*/ 634714 w 1719861"/>
                <a:gd name="connsiteY18" fmla="*/ 540598 h 1770791"/>
                <a:gd name="connsiteX19" fmla="*/ 749894 w 1719861"/>
                <a:gd name="connsiteY19" fmla="*/ 584084 h 1770791"/>
                <a:gd name="connsiteX20" fmla="*/ 801215 w 1719861"/>
                <a:gd name="connsiteY20" fmla="*/ 721203 h 1770791"/>
                <a:gd name="connsiteX21" fmla="*/ 805525 w 1719861"/>
                <a:gd name="connsiteY21" fmla="*/ 738441 h 1770791"/>
                <a:gd name="connsiteX22" fmla="*/ 828247 w 1719861"/>
                <a:gd name="connsiteY22" fmla="*/ 761947 h 1770791"/>
                <a:gd name="connsiteX23" fmla="*/ 892106 w 1719861"/>
                <a:gd name="connsiteY23" fmla="*/ 799165 h 1770791"/>
                <a:gd name="connsiteX24" fmla="*/ 929715 w 1719861"/>
                <a:gd name="connsiteY24" fmla="*/ 808959 h 1770791"/>
                <a:gd name="connsiteX25" fmla="*/ 951654 w 1719861"/>
                <a:gd name="connsiteY25" fmla="*/ 800732 h 1770791"/>
                <a:gd name="connsiteX26" fmla="*/ 936375 w 1719861"/>
                <a:gd name="connsiteY26" fmla="*/ 781927 h 1770791"/>
                <a:gd name="connsiteX27" fmla="*/ 744801 w 1719861"/>
                <a:gd name="connsiteY27" fmla="*/ 493194 h 1770791"/>
                <a:gd name="connsiteX28" fmla="*/ 619043 w 1719861"/>
                <a:gd name="connsiteY28" fmla="*/ 278505 h 1770791"/>
                <a:gd name="connsiteX29" fmla="*/ 632363 w 1719861"/>
                <a:gd name="connsiteY29" fmla="*/ 248731 h 1770791"/>
                <a:gd name="connsiteX30" fmla="*/ 821196 w 1719861"/>
                <a:gd name="connsiteY30" fmla="*/ 168418 h 1770791"/>
                <a:gd name="connsiteX31" fmla="*/ 884270 w 1719861"/>
                <a:gd name="connsiteY31" fmla="*/ 53238 h 1770791"/>
                <a:gd name="connsiteX32" fmla="*/ 913261 w 1719861"/>
                <a:gd name="connsiteY32" fmla="*/ 9752 h 1770791"/>
                <a:gd name="connsiteX33" fmla="*/ 971634 w 1719861"/>
                <a:gd name="connsiteY33" fmla="*/ 64991 h 1770791"/>
                <a:gd name="connsiteX34" fmla="*/ 1198077 w 1719861"/>
                <a:gd name="connsiteY34" fmla="*/ 294567 h 1770791"/>
                <a:gd name="connsiteX35" fmla="*/ 1428828 w 1719861"/>
                <a:gd name="connsiteY35" fmla="*/ 554701 h 1770791"/>
                <a:gd name="connsiteX36" fmla="*/ 1704632 w 1719861"/>
                <a:gd name="connsiteY36" fmla="*/ 927665 h 1770791"/>
                <a:gd name="connsiteX37" fmla="*/ 1718736 w 1719861"/>
                <a:gd name="connsiteY37" fmla="*/ 1061649 h 1770791"/>
                <a:gd name="connsiteX38" fmla="*/ 1661930 w 1719861"/>
                <a:gd name="connsiteY38" fmla="*/ 1210521 h 1770791"/>
                <a:gd name="connsiteX39" fmla="*/ 1510707 w 1719861"/>
                <a:gd name="connsiteY39" fmla="*/ 1304545 h 1770791"/>
                <a:gd name="connsiteX40" fmla="*/ 1153807 w 1719861"/>
                <a:gd name="connsiteY40" fmla="*/ 1446366 h 1770791"/>
                <a:gd name="connsiteX41" fmla="*/ 968500 w 1719861"/>
                <a:gd name="connsiteY41" fmla="*/ 1505914 h 1770791"/>
                <a:gd name="connsiteX42" fmla="*/ 817670 w 1719861"/>
                <a:gd name="connsiteY42" fmla="*/ 1537256 h 1770791"/>
                <a:gd name="connsiteX43" fmla="*/ 791029 w 1719861"/>
                <a:gd name="connsiteY43" fmla="*/ 1627362 h 1770791"/>
                <a:gd name="connsiteX44" fmla="*/ 782411 w 1719861"/>
                <a:gd name="connsiteY44" fmla="*/ 1769183 h 1770791"/>
                <a:gd name="connsiteX0" fmla="*/ 782411 w 1722566"/>
                <a:gd name="connsiteY0" fmla="*/ 1769183 h 2684332"/>
                <a:gd name="connsiteX1" fmla="*/ 707191 w 1722566"/>
                <a:gd name="connsiteY1" fmla="*/ 1769574 h 2684332"/>
                <a:gd name="connsiteX2" fmla="*/ 622961 w 1722566"/>
                <a:gd name="connsiteY2" fmla="*/ 1769574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2411 w 1722566"/>
                <a:gd name="connsiteY44" fmla="*/ 1769183 h 2684332"/>
                <a:gd name="connsiteX0" fmla="*/ 788742 w 1722566"/>
                <a:gd name="connsiteY0" fmla="*/ 1930611 h 2684332"/>
                <a:gd name="connsiteX1" fmla="*/ 707191 w 1722566"/>
                <a:gd name="connsiteY1" fmla="*/ 1769574 h 2684332"/>
                <a:gd name="connsiteX2" fmla="*/ 622961 w 1722566"/>
                <a:gd name="connsiteY2" fmla="*/ 1769574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30611 h 2684332"/>
                <a:gd name="connsiteX0" fmla="*/ 788742 w 1722566"/>
                <a:gd name="connsiteY0" fmla="*/ 1930611 h 2684332"/>
                <a:gd name="connsiteX1" fmla="*/ 795819 w 1722566"/>
                <a:gd name="connsiteY1" fmla="*/ 2260188 h 2684332"/>
                <a:gd name="connsiteX2" fmla="*/ 622961 w 1722566"/>
                <a:gd name="connsiteY2" fmla="*/ 1769574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30611 h 2684332"/>
                <a:gd name="connsiteX0" fmla="*/ 788742 w 1722566"/>
                <a:gd name="connsiteY0" fmla="*/ 1930611 h 2715750"/>
                <a:gd name="connsiteX1" fmla="*/ 795819 w 1722566"/>
                <a:gd name="connsiteY1" fmla="*/ 2260188 h 2715750"/>
                <a:gd name="connsiteX2" fmla="*/ 876181 w 1722566"/>
                <a:gd name="connsiteY2" fmla="*/ 2684333 h 2715750"/>
                <a:gd name="connsiteX3" fmla="*/ 393598 w 1722566"/>
                <a:gd name="connsiteY3" fmla="*/ 2684332 h 2715750"/>
                <a:gd name="connsiteX4" fmla="*/ 283690 w 1722566"/>
                <a:gd name="connsiteY4" fmla="*/ 1751553 h 2715750"/>
                <a:gd name="connsiteX5" fmla="*/ 215130 w 1722566"/>
                <a:gd name="connsiteY5" fmla="*/ 1500821 h 2715750"/>
                <a:gd name="connsiteX6" fmla="*/ 35309 w 1722566"/>
                <a:gd name="connsiteY6" fmla="*/ 852445 h 2715750"/>
                <a:gd name="connsiteX7" fmla="*/ 4751 w 1722566"/>
                <a:gd name="connsiteY7" fmla="*/ 753720 h 2715750"/>
                <a:gd name="connsiteX8" fmla="*/ 50 w 1722566"/>
                <a:gd name="connsiteY8" fmla="*/ 725904 h 2715750"/>
                <a:gd name="connsiteX9" fmla="*/ 50 w 1722566"/>
                <a:gd name="connsiteY9" fmla="*/ 482224 h 2715750"/>
                <a:gd name="connsiteX10" fmla="*/ 1617 w 1722566"/>
                <a:gd name="connsiteY10" fmla="*/ 467337 h 2715750"/>
                <a:gd name="connsiteX11" fmla="*/ 15329 w 1722566"/>
                <a:gd name="connsiteY11" fmla="*/ 466945 h 2715750"/>
                <a:gd name="connsiteX12" fmla="*/ 34525 w 1722566"/>
                <a:gd name="connsiteY12" fmla="*/ 484183 h 2715750"/>
                <a:gd name="connsiteX13" fmla="*/ 158324 w 1722566"/>
                <a:gd name="connsiteY13" fmla="*/ 602497 h 2715750"/>
                <a:gd name="connsiteX14" fmla="*/ 184181 w 1722566"/>
                <a:gd name="connsiteY14" fmla="*/ 631488 h 2715750"/>
                <a:gd name="connsiteX15" fmla="*/ 214739 w 1722566"/>
                <a:gd name="connsiteY15" fmla="*/ 624828 h 2715750"/>
                <a:gd name="connsiteX16" fmla="*/ 316598 w 1722566"/>
                <a:gd name="connsiteY16" fmla="*/ 603281 h 2715750"/>
                <a:gd name="connsiteX17" fmla="*/ 494461 w 1722566"/>
                <a:gd name="connsiteY17" fmla="*/ 579383 h 2715750"/>
                <a:gd name="connsiteX18" fmla="*/ 634714 w 1722566"/>
                <a:gd name="connsiteY18" fmla="*/ 540598 h 2715750"/>
                <a:gd name="connsiteX19" fmla="*/ 749894 w 1722566"/>
                <a:gd name="connsiteY19" fmla="*/ 584084 h 2715750"/>
                <a:gd name="connsiteX20" fmla="*/ 801215 w 1722566"/>
                <a:gd name="connsiteY20" fmla="*/ 721203 h 2715750"/>
                <a:gd name="connsiteX21" fmla="*/ 805525 w 1722566"/>
                <a:gd name="connsiteY21" fmla="*/ 738441 h 2715750"/>
                <a:gd name="connsiteX22" fmla="*/ 828247 w 1722566"/>
                <a:gd name="connsiteY22" fmla="*/ 761947 h 2715750"/>
                <a:gd name="connsiteX23" fmla="*/ 892106 w 1722566"/>
                <a:gd name="connsiteY23" fmla="*/ 799165 h 2715750"/>
                <a:gd name="connsiteX24" fmla="*/ 929715 w 1722566"/>
                <a:gd name="connsiteY24" fmla="*/ 808959 h 2715750"/>
                <a:gd name="connsiteX25" fmla="*/ 951654 w 1722566"/>
                <a:gd name="connsiteY25" fmla="*/ 800732 h 2715750"/>
                <a:gd name="connsiteX26" fmla="*/ 936375 w 1722566"/>
                <a:gd name="connsiteY26" fmla="*/ 781927 h 2715750"/>
                <a:gd name="connsiteX27" fmla="*/ 744801 w 1722566"/>
                <a:gd name="connsiteY27" fmla="*/ 493194 h 2715750"/>
                <a:gd name="connsiteX28" fmla="*/ 619043 w 1722566"/>
                <a:gd name="connsiteY28" fmla="*/ 278505 h 2715750"/>
                <a:gd name="connsiteX29" fmla="*/ 632363 w 1722566"/>
                <a:gd name="connsiteY29" fmla="*/ 248731 h 2715750"/>
                <a:gd name="connsiteX30" fmla="*/ 821196 w 1722566"/>
                <a:gd name="connsiteY30" fmla="*/ 168418 h 2715750"/>
                <a:gd name="connsiteX31" fmla="*/ 884270 w 1722566"/>
                <a:gd name="connsiteY31" fmla="*/ 53238 h 2715750"/>
                <a:gd name="connsiteX32" fmla="*/ 913261 w 1722566"/>
                <a:gd name="connsiteY32" fmla="*/ 9752 h 2715750"/>
                <a:gd name="connsiteX33" fmla="*/ 971634 w 1722566"/>
                <a:gd name="connsiteY33" fmla="*/ 64991 h 2715750"/>
                <a:gd name="connsiteX34" fmla="*/ 1198077 w 1722566"/>
                <a:gd name="connsiteY34" fmla="*/ 294567 h 2715750"/>
                <a:gd name="connsiteX35" fmla="*/ 1428828 w 1722566"/>
                <a:gd name="connsiteY35" fmla="*/ 554701 h 2715750"/>
                <a:gd name="connsiteX36" fmla="*/ 1704632 w 1722566"/>
                <a:gd name="connsiteY36" fmla="*/ 927665 h 2715750"/>
                <a:gd name="connsiteX37" fmla="*/ 1718736 w 1722566"/>
                <a:gd name="connsiteY37" fmla="*/ 1061649 h 2715750"/>
                <a:gd name="connsiteX38" fmla="*/ 1661930 w 1722566"/>
                <a:gd name="connsiteY38" fmla="*/ 1210521 h 2715750"/>
                <a:gd name="connsiteX39" fmla="*/ 1510707 w 1722566"/>
                <a:gd name="connsiteY39" fmla="*/ 1304545 h 2715750"/>
                <a:gd name="connsiteX40" fmla="*/ 1153807 w 1722566"/>
                <a:gd name="connsiteY40" fmla="*/ 1446366 h 2715750"/>
                <a:gd name="connsiteX41" fmla="*/ 968500 w 1722566"/>
                <a:gd name="connsiteY41" fmla="*/ 1505914 h 2715750"/>
                <a:gd name="connsiteX42" fmla="*/ 817670 w 1722566"/>
                <a:gd name="connsiteY42" fmla="*/ 1537256 h 2715750"/>
                <a:gd name="connsiteX43" fmla="*/ 791029 w 1722566"/>
                <a:gd name="connsiteY43" fmla="*/ 1627362 h 2715750"/>
                <a:gd name="connsiteX44" fmla="*/ 788742 w 1722566"/>
                <a:gd name="connsiteY44" fmla="*/ 1930611 h 2715750"/>
                <a:gd name="connsiteX0" fmla="*/ 788742 w 1722566"/>
                <a:gd name="connsiteY0" fmla="*/ 1930611 h 2689022"/>
                <a:gd name="connsiteX1" fmla="*/ 795819 w 1722566"/>
                <a:gd name="connsiteY1" fmla="*/ 2260188 h 2689022"/>
                <a:gd name="connsiteX2" fmla="*/ 876181 w 1722566"/>
                <a:gd name="connsiteY2" fmla="*/ 2684333 h 2689022"/>
                <a:gd name="connsiteX3" fmla="*/ 393598 w 1722566"/>
                <a:gd name="connsiteY3" fmla="*/ 2684332 h 2689022"/>
                <a:gd name="connsiteX4" fmla="*/ 283690 w 1722566"/>
                <a:gd name="connsiteY4" fmla="*/ 1751553 h 2689022"/>
                <a:gd name="connsiteX5" fmla="*/ 215130 w 1722566"/>
                <a:gd name="connsiteY5" fmla="*/ 1500821 h 2689022"/>
                <a:gd name="connsiteX6" fmla="*/ 35309 w 1722566"/>
                <a:gd name="connsiteY6" fmla="*/ 852445 h 2689022"/>
                <a:gd name="connsiteX7" fmla="*/ 4751 w 1722566"/>
                <a:gd name="connsiteY7" fmla="*/ 753720 h 2689022"/>
                <a:gd name="connsiteX8" fmla="*/ 50 w 1722566"/>
                <a:gd name="connsiteY8" fmla="*/ 725904 h 2689022"/>
                <a:gd name="connsiteX9" fmla="*/ 50 w 1722566"/>
                <a:gd name="connsiteY9" fmla="*/ 482224 h 2689022"/>
                <a:gd name="connsiteX10" fmla="*/ 1617 w 1722566"/>
                <a:gd name="connsiteY10" fmla="*/ 467337 h 2689022"/>
                <a:gd name="connsiteX11" fmla="*/ 15329 w 1722566"/>
                <a:gd name="connsiteY11" fmla="*/ 466945 h 2689022"/>
                <a:gd name="connsiteX12" fmla="*/ 34525 w 1722566"/>
                <a:gd name="connsiteY12" fmla="*/ 484183 h 2689022"/>
                <a:gd name="connsiteX13" fmla="*/ 158324 w 1722566"/>
                <a:gd name="connsiteY13" fmla="*/ 602497 h 2689022"/>
                <a:gd name="connsiteX14" fmla="*/ 184181 w 1722566"/>
                <a:gd name="connsiteY14" fmla="*/ 631488 h 2689022"/>
                <a:gd name="connsiteX15" fmla="*/ 214739 w 1722566"/>
                <a:gd name="connsiteY15" fmla="*/ 624828 h 2689022"/>
                <a:gd name="connsiteX16" fmla="*/ 316598 w 1722566"/>
                <a:gd name="connsiteY16" fmla="*/ 603281 h 2689022"/>
                <a:gd name="connsiteX17" fmla="*/ 494461 w 1722566"/>
                <a:gd name="connsiteY17" fmla="*/ 579383 h 2689022"/>
                <a:gd name="connsiteX18" fmla="*/ 634714 w 1722566"/>
                <a:gd name="connsiteY18" fmla="*/ 540598 h 2689022"/>
                <a:gd name="connsiteX19" fmla="*/ 749894 w 1722566"/>
                <a:gd name="connsiteY19" fmla="*/ 584084 h 2689022"/>
                <a:gd name="connsiteX20" fmla="*/ 801215 w 1722566"/>
                <a:gd name="connsiteY20" fmla="*/ 721203 h 2689022"/>
                <a:gd name="connsiteX21" fmla="*/ 805525 w 1722566"/>
                <a:gd name="connsiteY21" fmla="*/ 738441 h 2689022"/>
                <a:gd name="connsiteX22" fmla="*/ 828247 w 1722566"/>
                <a:gd name="connsiteY22" fmla="*/ 761947 h 2689022"/>
                <a:gd name="connsiteX23" fmla="*/ 892106 w 1722566"/>
                <a:gd name="connsiteY23" fmla="*/ 799165 h 2689022"/>
                <a:gd name="connsiteX24" fmla="*/ 929715 w 1722566"/>
                <a:gd name="connsiteY24" fmla="*/ 808959 h 2689022"/>
                <a:gd name="connsiteX25" fmla="*/ 951654 w 1722566"/>
                <a:gd name="connsiteY25" fmla="*/ 800732 h 2689022"/>
                <a:gd name="connsiteX26" fmla="*/ 936375 w 1722566"/>
                <a:gd name="connsiteY26" fmla="*/ 781927 h 2689022"/>
                <a:gd name="connsiteX27" fmla="*/ 744801 w 1722566"/>
                <a:gd name="connsiteY27" fmla="*/ 493194 h 2689022"/>
                <a:gd name="connsiteX28" fmla="*/ 619043 w 1722566"/>
                <a:gd name="connsiteY28" fmla="*/ 278505 h 2689022"/>
                <a:gd name="connsiteX29" fmla="*/ 632363 w 1722566"/>
                <a:gd name="connsiteY29" fmla="*/ 248731 h 2689022"/>
                <a:gd name="connsiteX30" fmla="*/ 821196 w 1722566"/>
                <a:gd name="connsiteY30" fmla="*/ 168418 h 2689022"/>
                <a:gd name="connsiteX31" fmla="*/ 884270 w 1722566"/>
                <a:gd name="connsiteY31" fmla="*/ 53238 h 2689022"/>
                <a:gd name="connsiteX32" fmla="*/ 913261 w 1722566"/>
                <a:gd name="connsiteY32" fmla="*/ 9752 h 2689022"/>
                <a:gd name="connsiteX33" fmla="*/ 971634 w 1722566"/>
                <a:gd name="connsiteY33" fmla="*/ 64991 h 2689022"/>
                <a:gd name="connsiteX34" fmla="*/ 1198077 w 1722566"/>
                <a:gd name="connsiteY34" fmla="*/ 294567 h 2689022"/>
                <a:gd name="connsiteX35" fmla="*/ 1428828 w 1722566"/>
                <a:gd name="connsiteY35" fmla="*/ 554701 h 2689022"/>
                <a:gd name="connsiteX36" fmla="*/ 1704632 w 1722566"/>
                <a:gd name="connsiteY36" fmla="*/ 927665 h 2689022"/>
                <a:gd name="connsiteX37" fmla="*/ 1718736 w 1722566"/>
                <a:gd name="connsiteY37" fmla="*/ 1061649 h 2689022"/>
                <a:gd name="connsiteX38" fmla="*/ 1661930 w 1722566"/>
                <a:gd name="connsiteY38" fmla="*/ 1210521 h 2689022"/>
                <a:gd name="connsiteX39" fmla="*/ 1510707 w 1722566"/>
                <a:gd name="connsiteY39" fmla="*/ 1304545 h 2689022"/>
                <a:gd name="connsiteX40" fmla="*/ 1153807 w 1722566"/>
                <a:gd name="connsiteY40" fmla="*/ 1446366 h 2689022"/>
                <a:gd name="connsiteX41" fmla="*/ 968500 w 1722566"/>
                <a:gd name="connsiteY41" fmla="*/ 1505914 h 2689022"/>
                <a:gd name="connsiteX42" fmla="*/ 817670 w 1722566"/>
                <a:gd name="connsiteY42" fmla="*/ 1537256 h 2689022"/>
                <a:gd name="connsiteX43" fmla="*/ 791029 w 1722566"/>
                <a:gd name="connsiteY43" fmla="*/ 1627362 h 2689022"/>
                <a:gd name="connsiteX44" fmla="*/ 788742 w 1722566"/>
                <a:gd name="connsiteY44" fmla="*/ 1930611 h 2689022"/>
                <a:gd name="connsiteX0" fmla="*/ 788742 w 1722566"/>
                <a:gd name="connsiteY0" fmla="*/ 1930611 h 2735147"/>
                <a:gd name="connsiteX1" fmla="*/ 795819 w 1722566"/>
                <a:gd name="connsiteY1" fmla="*/ 2260188 h 2735147"/>
                <a:gd name="connsiteX2" fmla="*/ 876181 w 1722566"/>
                <a:gd name="connsiteY2" fmla="*/ 2684333 h 2735147"/>
                <a:gd name="connsiteX3" fmla="*/ 393598 w 1722566"/>
                <a:gd name="connsiteY3" fmla="*/ 2684332 h 2735147"/>
                <a:gd name="connsiteX4" fmla="*/ 283690 w 1722566"/>
                <a:gd name="connsiteY4" fmla="*/ 1751553 h 2735147"/>
                <a:gd name="connsiteX5" fmla="*/ 215130 w 1722566"/>
                <a:gd name="connsiteY5" fmla="*/ 1500821 h 2735147"/>
                <a:gd name="connsiteX6" fmla="*/ 35309 w 1722566"/>
                <a:gd name="connsiteY6" fmla="*/ 852445 h 2735147"/>
                <a:gd name="connsiteX7" fmla="*/ 4751 w 1722566"/>
                <a:gd name="connsiteY7" fmla="*/ 753720 h 2735147"/>
                <a:gd name="connsiteX8" fmla="*/ 50 w 1722566"/>
                <a:gd name="connsiteY8" fmla="*/ 725904 h 2735147"/>
                <a:gd name="connsiteX9" fmla="*/ 50 w 1722566"/>
                <a:gd name="connsiteY9" fmla="*/ 482224 h 2735147"/>
                <a:gd name="connsiteX10" fmla="*/ 1617 w 1722566"/>
                <a:gd name="connsiteY10" fmla="*/ 467337 h 2735147"/>
                <a:gd name="connsiteX11" fmla="*/ 15329 w 1722566"/>
                <a:gd name="connsiteY11" fmla="*/ 466945 h 2735147"/>
                <a:gd name="connsiteX12" fmla="*/ 34525 w 1722566"/>
                <a:gd name="connsiteY12" fmla="*/ 484183 h 2735147"/>
                <a:gd name="connsiteX13" fmla="*/ 158324 w 1722566"/>
                <a:gd name="connsiteY13" fmla="*/ 602497 h 2735147"/>
                <a:gd name="connsiteX14" fmla="*/ 184181 w 1722566"/>
                <a:gd name="connsiteY14" fmla="*/ 631488 h 2735147"/>
                <a:gd name="connsiteX15" fmla="*/ 214739 w 1722566"/>
                <a:gd name="connsiteY15" fmla="*/ 624828 h 2735147"/>
                <a:gd name="connsiteX16" fmla="*/ 316598 w 1722566"/>
                <a:gd name="connsiteY16" fmla="*/ 603281 h 2735147"/>
                <a:gd name="connsiteX17" fmla="*/ 494461 w 1722566"/>
                <a:gd name="connsiteY17" fmla="*/ 579383 h 2735147"/>
                <a:gd name="connsiteX18" fmla="*/ 634714 w 1722566"/>
                <a:gd name="connsiteY18" fmla="*/ 540598 h 2735147"/>
                <a:gd name="connsiteX19" fmla="*/ 749894 w 1722566"/>
                <a:gd name="connsiteY19" fmla="*/ 584084 h 2735147"/>
                <a:gd name="connsiteX20" fmla="*/ 801215 w 1722566"/>
                <a:gd name="connsiteY20" fmla="*/ 721203 h 2735147"/>
                <a:gd name="connsiteX21" fmla="*/ 805525 w 1722566"/>
                <a:gd name="connsiteY21" fmla="*/ 738441 h 2735147"/>
                <a:gd name="connsiteX22" fmla="*/ 828247 w 1722566"/>
                <a:gd name="connsiteY22" fmla="*/ 761947 h 2735147"/>
                <a:gd name="connsiteX23" fmla="*/ 892106 w 1722566"/>
                <a:gd name="connsiteY23" fmla="*/ 799165 h 2735147"/>
                <a:gd name="connsiteX24" fmla="*/ 929715 w 1722566"/>
                <a:gd name="connsiteY24" fmla="*/ 808959 h 2735147"/>
                <a:gd name="connsiteX25" fmla="*/ 951654 w 1722566"/>
                <a:gd name="connsiteY25" fmla="*/ 800732 h 2735147"/>
                <a:gd name="connsiteX26" fmla="*/ 936375 w 1722566"/>
                <a:gd name="connsiteY26" fmla="*/ 781927 h 2735147"/>
                <a:gd name="connsiteX27" fmla="*/ 744801 w 1722566"/>
                <a:gd name="connsiteY27" fmla="*/ 493194 h 2735147"/>
                <a:gd name="connsiteX28" fmla="*/ 619043 w 1722566"/>
                <a:gd name="connsiteY28" fmla="*/ 278505 h 2735147"/>
                <a:gd name="connsiteX29" fmla="*/ 632363 w 1722566"/>
                <a:gd name="connsiteY29" fmla="*/ 248731 h 2735147"/>
                <a:gd name="connsiteX30" fmla="*/ 821196 w 1722566"/>
                <a:gd name="connsiteY30" fmla="*/ 168418 h 2735147"/>
                <a:gd name="connsiteX31" fmla="*/ 884270 w 1722566"/>
                <a:gd name="connsiteY31" fmla="*/ 53238 h 2735147"/>
                <a:gd name="connsiteX32" fmla="*/ 913261 w 1722566"/>
                <a:gd name="connsiteY32" fmla="*/ 9752 h 2735147"/>
                <a:gd name="connsiteX33" fmla="*/ 971634 w 1722566"/>
                <a:gd name="connsiteY33" fmla="*/ 64991 h 2735147"/>
                <a:gd name="connsiteX34" fmla="*/ 1198077 w 1722566"/>
                <a:gd name="connsiteY34" fmla="*/ 294567 h 2735147"/>
                <a:gd name="connsiteX35" fmla="*/ 1428828 w 1722566"/>
                <a:gd name="connsiteY35" fmla="*/ 554701 h 2735147"/>
                <a:gd name="connsiteX36" fmla="*/ 1704632 w 1722566"/>
                <a:gd name="connsiteY36" fmla="*/ 927665 h 2735147"/>
                <a:gd name="connsiteX37" fmla="*/ 1718736 w 1722566"/>
                <a:gd name="connsiteY37" fmla="*/ 1061649 h 2735147"/>
                <a:gd name="connsiteX38" fmla="*/ 1661930 w 1722566"/>
                <a:gd name="connsiteY38" fmla="*/ 1210521 h 2735147"/>
                <a:gd name="connsiteX39" fmla="*/ 1510707 w 1722566"/>
                <a:gd name="connsiteY39" fmla="*/ 1304545 h 2735147"/>
                <a:gd name="connsiteX40" fmla="*/ 1153807 w 1722566"/>
                <a:gd name="connsiteY40" fmla="*/ 1446366 h 2735147"/>
                <a:gd name="connsiteX41" fmla="*/ 968500 w 1722566"/>
                <a:gd name="connsiteY41" fmla="*/ 1505914 h 2735147"/>
                <a:gd name="connsiteX42" fmla="*/ 817670 w 1722566"/>
                <a:gd name="connsiteY42" fmla="*/ 1537256 h 2735147"/>
                <a:gd name="connsiteX43" fmla="*/ 791029 w 1722566"/>
                <a:gd name="connsiteY43" fmla="*/ 1627362 h 2735147"/>
                <a:gd name="connsiteX44" fmla="*/ 788742 w 1722566"/>
                <a:gd name="connsiteY44" fmla="*/ 1930611 h 2735147"/>
                <a:gd name="connsiteX0" fmla="*/ 788742 w 1722566"/>
                <a:gd name="connsiteY0" fmla="*/ 1930611 h 2735147"/>
                <a:gd name="connsiteX1" fmla="*/ 795819 w 1722566"/>
                <a:gd name="connsiteY1" fmla="*/ 2260188 h 2735147"/>
                <a:gd name="connsiteX2" fmla="*/ 876181 w 1722566"/>
                <a:gd name="connsiteY2" fmla="*/ 2684333 h 2735147"/>
                <a:gd name="connsiteX3" fmla="*/ 393598 w 1722566"/>
                <a:gd name="connsiteY3" fmla="*/ 2684332 h 2735147"/>
                <a:gd name="connsiteX4" fmla="*/ 283690 w 1722566"/>
                <a:gd name="connsiteY4" fmla="*/ 1751553 h 2735147"/>
                <a:gd name="connsiteX5" fmla="*/ 215130 w 1722566"/>
                <a:gd name="connsiteY5" fmla="*/ 1500821 h 2735147"/>
                <a:gd name="connsiteX6" fmla="*/ 35309 w 1722566"/>
                <a:gd name="connsiteY6" fmla="*/ 852445 h 2735147"/>
                <a:gd name="connsiteX7" fmla="*/ 4751 w 1722566"/>
                <a:gd name="connsiteY7" fmla="*/ 753720 h 2735147"/>
                <a:gd name="connsiteX8" fmla="*/ 50 w 1722566"/>
                <a:gd name="connsiteY8" fmla="*/ 725904 h 2735147"/>
                <a:gd name="connsiteX9" fmla="*/ 50 w 1722566"/>
                <a:gd name="connsiteY9" fmla="*/ 482224 h 2735147"/>
                <a:gd name="connsiteX10" fmla="*/ 1617 w 1722566"/>
                <a:gd name="connsiteY10" fmla="*/ 467337 h 2735147"/>
                <a:gd name="connsiteX11" fmla="*/ 15329 w 1722566"/>
                <a:gd name="connsiteY11" fmla="*/ 466945 h 2735147"/>
                <a:gd name="connsiteX12" fmla="*/ 34525 w 1722566"/>
                <a:gd name="connsiteY12" fmla="*/ 484183 h 2735147"/>
                <a:gd name="connsiteX13" fmla="*/ 158324 w 1722566"/>
                <a:gd name="connsiteY13" fmla="*/ 602497 h 2735147"/>
                <a:gd name="connsiteX14" fmla="*/ 184181 w 1722566"/>
                <a:gd name="connsiteY14" fmla="*/ 631488 h 2735147"/>
                <a:gd name="connsiteX15" fmla="*/ 214739 w 1722566"/>
                <a:gd name="connsiteY15" fmla="*/ 624828 h 2735147"/>
                <a:gd name="connsiteX16" fmla="*/ 316598 w 1722566"/>
                <a:gd name="connsiteY16" fmla="*/ 603281 h 2735147"/>
                <a:gd name="connsiteX17" fmla="*/ 494461 w 1722566"/>
                <a:gd name="connsiteY17" fmla="*/ 579383 h 2735147"/>
                <a:gd name="connsiteX18" fmla="*/ 634714 w 1722566"/>
                <a:gd name="connsiteY18" fmla="*/ 540598 h 2735147"/>
                <a:gd name="connsiteX19" fmla="*/ 749894 w 1722566"/>
                <a:gd name="connsiteY19" fmla="*/ 584084 h 2735147"/>
                <a:gd name="connsiteX20" fmla="*/ 801215 w 1722566"/>
                <a:gd name="connsiteY20" fmla="*/ 721203 h 2735147"/>
                <a:gd name="connsiteX21" fmla="*/ 805525 w 1722566"/>
                <a:gd name="connsiteY21" fmla="*/ 738441 h 2735147"/>
                <a:gd name="connsiteX22" fmla="*/ 828247 w 1722566"/>
                <a:gd name="connsiteY22" fmla="*/ 761947 h 2735147"/>
                <a:gd name="connsiteX23" fmla="*/ 892106 w 1722566"/>
                <a:gd name="connsiteY23" fmla="*/ 799165 h 2735147"/>
                <a:gd name="connsiteX24" fmla="*/ 929715 w 1722566"/>
                <a:gd name="connsiteY24" fmla="*/ 808959 h 2735147"/>
                <a:gd name="connsiteX25" fmla="*/ 951654 w 1722566"/>
                <a:gd name="connsiteY25" fmla="*/ 800732 h 2735147"/>
                <a:gd name="connsiteX26" fmla="*/ 936375 w 1722566"/>
                <a:gd name="connsiteY26" fmla="*/ 781927 h 2735147"/>
                <a:gd name="connsiteX27" fmla="*/ 744801 w 1722566"/>
                <a:gd name="connsiteY27" fmla="*/ 493194 h 2735147"/>
                <a:gd name="connsiteX28" fmla="*/ 619043 w 1722566"/>
                <a:gd name="connsiteY28" fmla="*/ 278505 h 2735147"/>
                <a:gd name="connsiteX29" fmla="*/ 632363 w 1722566"/>
                <a:gd name="connsiteY29" fmla="*/ 248731 h 2735147"/>
                <a:gd name="connsiteX30" fmla="*/ 821196 w 1722566"/>
                <a:gd name="connsiteY30" fmla="*/ 168418 h 2735147"/>
                <a:gd name="connsiteX31" fmla="*/ 884270 w 1722566"/>
                <a:gd name="connsiteY31" fmla="*/ 53238 h 2735147"/>
                <a:gd name="connsiteX32" fmla="*/ 913261 w 1722566"/>
                <a:gd name="connsiteY32" fmla="*/ 9752 h 2735147"/>
                <a:gd name="connsiteX33" fmla="*/ 971634 w 1722566"/>
                <a:gd name="connsiteY33" fmla="*/ 64991 h 2735147"/>
                <a:gd name="connsiteX34" fmla="*/ 1198077 w 1722566"/>
                <a:gd name="connsiteY34" fmla="*/ 294567 h 2735147"/>
                <a:gd name="connsiteX35" fmla="*/ 1428828 w 1722566"/>
                <a:gd name="connsiteY35" fmla="*/ 554701 h 2735147"/>
                <a:gd name="connsiteX36" fmla="*/ 1704632 w 1722566"/>
                <a:gd name="connsiteY36" fmla="*/ 927665 h 2735147"/>
                <a:gd name="connsiteX37" fmla="*/ 1718736 w 1722566"/>
                <a:gd name="connsiteY37" fmla="*/ 1061649 h 2735147"/>
                <a:gd name="connsiteX38" fmla="*/ 1661930 w 1722566"/>
                <a:gd name="connsiteY38" fmla="*/ 1210521 h 2735147"/>
                <a:gd name="connsiteX39" fmla="*/ 1510707 w 1722566"/>
                <a:gd name="connsiteY39" fmla="*/ 1304545 h 2735147"/>
                <a:gd name="connsiteX40" fmla="*/ 1153807 w 1722566"/>
                <a:gd name="connsiteY40" fmla="*/ 1446366 h 2735147"/>
                <a:gd name="connsiteX41" fmla="*/ 968500 w 1722566"/>
                <a:gd name="connsiteY41" fmla="*/ 1505914 h 2735147"/>
                <a:gd name="connsiteX42" fmla="*/ 817670 w 1722566"/>
                <a:gd name="connsiteY42" fmla="*/ 1537256 h 2735147"/>
                <a:gd name="connsiteX43" fmla="*/ 791029 w 1722566"/>
                <a:gd name="connsiteY43" fmla="*/ 1627362 h 2735147"/>
                <a:gd name="connsiteX44" fmla="*/ 788742 w 1722566"/>
                <a:gd name="connsiteY44" fmla="*/ 1930611 h 2735147"/>
                <a:gd name="connsiteX0" fmla="*/ 788742 w 1722566"/>
                <a:gd name="connsiteY0" fmla="*/ 1930611 h 2684333"/>
                <a:gd name="connsiteX1" fmla="*/ 795819 w 1722566"/>
                <a:gd name="connsiteY1" fmla="*/ 2260188 h 2684333"/>
                <a:gd name="connsiteX2" fmla="*/ 876181 w 1722566"/>
                <a:gd name="connsiteY2" fmla="*/ 2684333 h 2684333"/>
                <a:gd name="connsiteX3" fmla="*/ 393598 w 1722566"/>
                <a:gd name="connsiteY3" fmla="*/ 2684332 h 2684333"/>
                <a:gd name="connsiteX4" fmla="*/ 283690 w 1722566"/>
                <a:gd name="connsiteY4" fmla="*/ 1751553 h 2684333"/>
                <a:gd name="connsiteX5" fmla="*/ 215130 w 1722566"/>
                <a:gd name="connsiteY5" fmla="*/ 1500821 h 2684333"/>
                <a:gd name="connsiteX6" fmla="*/ 35309 w 1722566"/>
                <a:gd name="connsiteY6" fmla="*/ 852445 h 2684333"/>
                <a:gd name="connsiteX7" fmla="*/ 4751 w 1722566"/>
                <a:gd name="connsiteY7" fmla="*/ 753720 h 2684333"/>
                <a:gd name="connsiteX8" fmla="*/ 50 w 1722566"/>
                <a:gd name="connsiteY8" fmla="*/ 725904 h 2684333"/>
                <a:gd name="connsiteX9" fmla="*/ 50 w 1722566"/>
                <a:gd name="connsiteY9" fmla="*/ 482224 h 2684333"/>
                <a:gd name="connsiteX10" fmla="*/ 1617 w 1722566"/>
                <a:gd name="connsiteY10" fmla="*/ 467337 h 2684333"/>
                <a:gd name="connsiteX11" fmla="*/ 15329 w 1722566"/>
                <a:gd name="connsiteY11" fmla="*/ 466945 h 2684333"/>
                <a:gd name="connsiteX12" fmla="*/ 34525 w 1722566"/>
                <a:gd name="connsiteY12" fmla="*/ 484183 h 2684333"/>
                <a:gd name="connsiteX13" fmla="*/ 158324 w 1722566"/>
                <a:gd name="connsiteY13" fmla="*/ 602497 h 2684333"/>
                <a:gd name="connsiteX14" fmla="*/ 184181 w 1722566"/>
                <a:gd name="connsiteY14" fmla="*/ 631488 h 2684333"/>
                <a:gd name="connsiteX15" fmla="*/ 214739 w 1722566"/>
                <a:gd name="connsiteY15" fmla="*/ 624828 h 2684333"/>
                <a:gd name="connsiteX16" fmla="*/ 316598 w 1722566"/>
                <a:gd name="connsiteY16" fmla="*/ 603281 h 2684333"/>
                <a:gd name="connsiteX17" fmla="*/ 494461 w 1722566"/>
                <a:gd name="connsiteY17" fmla="*/ 579383 h 2684333"/>
                <a:gd name="connsiteX18" fmla="*/ 634714 w 1722566"/>
                <a:gd name="connsiteY18" fmla="*/ 540598 h 2684333"/>
                <a:gd name="connsiteX19" fmla="*/ 749894 w 1722566"/>
                <a:gd name="connsiteY19" fmla="*/ 584084 h 2684333"/>
                <a:gd name="connsiteX20" fmla="*/ 801215 w 1722566"/>
                <a:gd name="connsiteY20" fmla="*/ 721203 h 2684333"/>
                <a:gd name="connsiteX21" fmla="*/ 805525 w 1722566"/>
                <a:gd name="connsiteY21" fmla="*/ 738441 h 2684333"/>
                <a:gd name="connsiteX22" fmla="*/ 828247 w 1722566"/>
                <a:gd name="connsiteY22" fmla="*/ 761947 h 2684333"/>
                <a:gd name="connsiteX23" fmla="*/ 892106 w 1722566"/>
                <a:gd name="connsiteY23" fmla="*/ 799165 h 2684333"/>
                <a:gd name="connsiteX24" fmla="*/ 929715 w 1722566"/>
                <a:gd name="connsiteY24" fmla="*/ 808959 h 2684333"/>
                <a:gd name="connsiteX25" fmla="*/ 951654 w 1722566"/>
                <a:gd name="connsiteY25" fmla="*/ 800732 h 2684333"/>
                <a:gd name="connsiteX26" fmla="*/ 936375 w 1722566"/>
                <a:gd name="connsiteY26" fmla="*/ 781927 h 2684333"/>
                <a:gd name="connsiteX27" fmla="*/ 744801 w 1722566"/>
                <a:gd name="connsiteY27" fmla="*/ 493194 h 2684333"/>
                <a:gd name="connsiteX28" fmla="*/ 619043 w 1722566"/>
                <a:gd name="connsiteY28" fmla="*/ 278505 h 2684333"/>
                <a:gd name="connsiteX29" fmla="*/ 632363 w 1722566"/>
                <a:gd name="connsiteY29" fmla="*/ 248731 h 2684333"/>
                <a:gd name="connsiteX30" fmla="*/ 821196 w 1722566"/>
                <a:gd name="connsiteY30" fmla="*/ 168418 h 2684333"/>
                <a:gd name="connsiteX31" fmla="*/ 884270 w 1722566"/>
                <a:gd name="connsiteY31" fmla="*/ 53238 h 2684333"/>
                <a:gd name="connsiteX32" fmla="*/ 913261 w 1722566"/>
                <a:gd name="connsiteY32" fmla="*/ 9752 h 2684333"/>
                <a:gd name="connsiteX33" fmla="*/ 971634 w 1722566"/>
                <a:gd name="connsiteY33" fmla="*/ 64991 h 2684333"/>
                <a:gd name="connsiteX34" fmla="*/ 1198077 w 1722566"/>
                <a:gd name="connsiteY34" fmla="*/ 294567 h 2684333"/>
                <a:gd name="connsiteX35" fmla="*/ 1428828 w 1722566"/>
                <a:gd name="connsiteY35" fmla="*/ 554701 h 2684333"/>
                <a:gd name="connsiteX36" fmla="*/ 1704632 w 1722566"/>
                <a:gd name="connsiteY36" fmla="*/ 927665 h 2684333"/>
                <a:gd name="connsiteX37" fmla="*/ 1718736 w 1722566"/>
                <a:gd name="connsiteY37" fmla="*/ 1061649 h 2684333"/>
                <a:gd name="connsiteX38" fmla="*/ 1661930 w 1722566"/>
                <a:gd name="connsiteY38" fmla="*/ 1210521 h 2684333"/>
                <a:gd name="connsiteX39" fmla="*/ 1510707 w 1722566"/>
                <a:gd name="connsiteY39" fmla="*/ 1304545 h 2684333"/>
                <a:gd name="connsiteX40" fmla="*/ 1153807 w 1722566"/>
                <a:gd name="connsiteY40" fmla="*/ 1446366 h 2684333"/>
                <a:gd name="connsiteX41" fmla="*/ 968500 w 1722566"/>
                <a:gd name="connsiteY41" fmla="*/ 1505914 h 2684333"/>
                <a:gd name="connsiteX42" fmla="*/ 817670 w 1722566"/>
                <a:gd name="connsiteY42" fmla="*/ 1537256 h 2684333"/>
                <a:gd name="connsiteX43" fmla="*/ 791029 w 1722566"/>
                <a:gd name="connsiteY43" fmla="*/ 1627362 h 2684333"/>
                <a:gd name="connsiteX44" fmla="*/ 788742 w 1722566"/>
                <a:gd name="connsiteY44" fmla="*/ 1930611 h 2684333"/>
                <a:gd name="connsiteX0" fmla="*/ 788742 w 1722566"/>
                <a:gd name="connsiteY0" fmla="*/ 1930611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30611 h 2684332"/>
                <a:gd name="connsiteX0" fmla="*/ 788742 w 1722566"/>
                <a:gd name="connsiteY0" fmla="*/ 1930611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30611 h 2684332"/>
                <a:gd name="connsiteX0" fmla="*/ 766585 w 1722566"/>
                <a:gd name="connsiteY0" fmla="*/ 1974925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66585 w 1722566"/>
                <a:gd name="connsiteY44" fmla="*/ 1974925 h 2684332"/>
                <a:gd name="connsiteX0" fmla="*/ 788742 w 1722566"/>
                <a:gd name="connsiteY0" fmla="*/ 1924281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24281 h 2684332"/>
                <a:gd name="connsiteX0" fmla="*/ 788742 w 1722566"/>
                <a:gd name="connsiteY0" fmla="*/ 1924281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24281 h 2684332"/>
                <a:gd name="connsiteX0" fmla="*/ 807733 w 1722566"/>
                <a:gd name="connsiteY0" fmla="*/ 2031899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807733 w 1722566"/>
                <a:gd name="connsiteY44" fmla="*/ 2031899 h 2684332"/>
                <a:gd name="connsiteX0" fmla="*/ 807733 w 1722566"/>
                <a:gd name="connsiteY0" fmla="*/ 2031899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807733 w 1722566"/>
                <a:gd name="connsiteY44" fmla="*/ 2031899 h 2684332"/>
                <a:gd name="connsiteX0" fmla="*/ 826725 w 1722566"/>
                <a:gd name="connsiteY0" fmla="*/ 1971760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826725 w 1722566"/>
                <a:gd name="connsiteY44" fmla="*/ 1971760 h 2684332"/>
                <a:gd name="connsiteX0" fmla="*/ 826725 w 1722566"/>
                <a:gd name="connsiteY0" fmla="*/ 1971760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826725 w 1722566"/>
                <a:gd name="connsiteY44" fmla="*/ 1971760 h 2684332"/>
                <a:gd name="connsiteX0" fmla="*/ 788742 w 1722566"/>
                <a:gd name="connsiteY0" fmla="*/ 1965430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65430 h 2684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722566" h="2684332">
                  <a:moveTo>
                    <a:pt x="788742" y="1965430"/>
                  </a:moveTo>
                  <a:cubicBezTo>
                    <a:pt x="787268" y="2103823"/>
                    <a:pt x="791797" y="2141426"/>
                    <a:pt x="795819" y="2260188"/>
                  </a:cubicBezTo>
                  <a:cubicBezTo>
                    <a:pt x="799841" y="2378950"/>
                    <a:pt x="805512" y="2559162"/>
                    <a:pt x="812876" y="2678002"/>
                  </a:cubicBezTo>
                  <a:lnTo>
                    <a:pt x="393598" y="2684332"/>
                  </a:lnTo>
                  <a:cubicBezTo>
                    <a:pt x="387721" y="2679631"/>
                    <a:pt x="285257" y="1758213"/>
                    <a:pt x="283690" y="1751553"/>
                  </a:cubicBezTo>
                  <a:cubicBezTo>
                    <a:pt x="260575" y="1668106"/>
                    <a:pt x="238245" y="1584268"/>
                    <a:pt x="215130" y="1500821"/>
                  </a:cubicBezTo>
                  <a:cubicBezTo>
                    <a:pt x="155582" y="1284565"/>
                    <a:pt x="96816" y="1068309"/>
                    <a:pt x="35309" y="852445"/>
                  </a:cubicBezTo>
                  <a:cubicBezTo>
                    <a:pt x="25906" y="819145"/>
                    <a:pt x="16504" y="786236"/>
                    <a:pt x="4751" y="753720"/>
                  </a:cubicBezTo>
                  <a:cubicBezTo>
                    <a:pt x="1617" y="744709"/>
                    <a:pt x="-342" y="735306"/>
                    <a:pt x="50" y="725904"/>
                  </a:cubicBezTo>
                  <a:lnTo>
                    <a:pt x="50" y="482224"/>
                  </a:lnTo>
                  <a:cubicBezTo>
                    <a:pt x="50" y="477131"/>
                    <a:pt x="-342" y="472038"/>
                    <a:pt x="1617" y="467337"/>
                  </a:cubicBezTo>
                  <a:cubicBezTo>
                    <a:pt x="5926" y="459894"/>
                    <a:pt x="11019" y="463811"/>
                    <a:pt x="15329" y="466945"/>
                  </a:cubicBezTo>
                  <a:cubicBezTo>
                    <a:pt x="22380" y="472038"/>
                    <a:pt x="28649" y="477915"/>
                    <a:pt x="34525" y="484183"/>
                  </a:cubicBezTo>
                  <a:cubicBezTo>
                    <a:pt x="74877" y="524535"/>
                    <a:pt x="118364" y="561753"/>
                    <a:pt x="158324" y="602497"/>
                  </a:cubicBezTo>
                  <a:cubicBezTo>
                    <a:pt x="166159" y="610724"/>
                    <a:pt x="173995" y="626395"/>
                    <a:pt x="184181" y="631488"/>
                  </a:cubicBezTo>
                  <a:cubicBezTo>
                    <a:pt x="202986" y="640499"/>
                    <a:pt x="195542" y="633839"/>
                    <a:pt x="214739" y="624828"/>
                  </a:cubicBezTo>
                  <a:cubicBezTo>
                    <a:pt x="247255" y="609549"/>
                    <a:pt x="281731" y="608374"/>
                    <a:pt x="316598" y="603281"/>
                  </a:cubicBezTo>
                  <a:lnTo>
                    <a:pt x="494461" y="579383"/>
                  </a:lnTo>
                  <a:cubicBezTo>
                    <a:pt x="543040" y="572723"/>
                    <a:pt x="588485" y="555093"/>
                    <a:pt x="634714" y="540598"/>
                  </a:cubicBezTo>
                  <a:cubicBezTo>
                    <a:pt x="684468" y="524927"/>
                    <a:pt x="724037" y="536680"/>
                    <a:pt x="749894" y="584084"/>
                  </a:cubicBezTo>
                  <a:cubicBezTo>
                    <a:pt x="773792" y="627570"/>
                    <a:pt x="787503" y="674191"/>
                    <a:pt x="801215" y="721203"/>
                  </a:cubicBezTo>
                  <a:cubicBezTo>
                    <a:pt x="802782" y="726688"/>
                    <a:pt x="804350" y="732564"/>
                    <a:pt x="805525" y="738441"/>
                  </a:cubicBezTo>
                  <a:cubicBezTo>
                    <a:pt x="807875" y="751761"/>
                    <a:pt x="814927" y="758421"/>
                    <a:pt x="828247" y="761947"/>
                  </a:cubicBezTo>
                  <a:cubicBezTo>
                    <a:pt x="852929" y="768215"/>
                    <a:pt x="874868" y="780752"/>
                    <a:pt x="892106" y="799165"/>
                  </a:cubicBezTo>
                  <a:cubicBezTo>
                    <a:pt x="903467" y="811310"/>
                    <a:pt x="915220" y="813660"/>
                    <a:pt x="929715" y="808959"/>
                  </a:cubicBezTo>
                  <a:cubicBezTo>
                    <a:pt x="937551" y="806608"/>
                    <a:pt x="949696" y="807000"/>
                    <a:pt x="951654" y="800732"/>
                  </a:cubicBezTo>
                  <a:cubicBezTo>
                    <a:pt x="953613" y="792896"/>
                    <a:pt x="942644" y="787412"/>
                    <a:pt x="936375" y="781927"/>
                  </a:cubicBezTo>
                  <a:cubicBezTo>
                    <a:pt x="852537" y="709058"/>
                    <a:pt x="800824" y="587218"/>
                    <a:pt x="744801" y="493194"/>
                  </a:cubicBezTo>
                  <a:cubicBezTo>
                    <a:pt x="703273" y="423851"/>
                    <a:pt x="660179" y="349415"/>
                    <a:pt x="619043" y="278505"/>
                  </a:cubicBezTo>
                  <a:cubicBezTo>
                    <a:pt x="609249" y="261267"/>
                    <a:pt x="612775" y="253432"/>
                    <a:pt x="632363" y="248731"/>
                  </a:cubicBezTo>
                  <a:cubicBezTo>
                    <a:pt x="707975" y="252256"/>
                    <a:pt x="767523" y="216997"/>
                    <a:pt x="821196" y="168418"/>
                  </a:cubicBezTo>
                  <a:cubicBezTo>
                    <a:pt x="858022" y="135118"/>
                    <a:pt x="883095" y="104560"/>
                    <a:pt x="884270" y="53238"/>
                  </a:cubicBezTo>
                  <a:cubicBezTo>
                    <a:pt x="884662" y="36392"/>
                    <a:pt x="879177" y="-23157"/>
                    <a:pt x="913261" y="9752"/>
                  </a:cubicBezTo>
                  <a:cubicBezTo>
                    <a:pt x="932458" y="28165"/>
                    <a:pt x="952438" y="46186"/>
                    <a:pt x="971634" y="64991"/>
                  </a:cubicBezTo>
                  <a:cubicBezTo>
                    <a:pt x="1048029" y="140994"/>
                    <a:pt x="1124816" y="215822"/>
                    <a:pt x="1198077" y="294567"/>
                  </a:cubicBezTo>
                  <a:cubicBezTo>
                    <a:pt x="1277214" y="379189"/>
                    <a:pt x="1353608" y="466554"/>
                    <a:pt x="1428828" y="554701"/>
                  </a:cubicBezTo>
                  <a:cubicBezTo>
                    <a:pt x="1524811" y="667139"/>
                    <a:pt x="1643517" y="789371"/>
                    <a:pt x="1704632" y="927665"/>
                  </a:cubicBezTo>
                  <a:cubicBezTo>
                    <a:pt x="1723437" y="969976"/>
                    <a:pt x="1726180" y="1016204"/>
                    <a:pt x="1718736" y="1061649"/>
                  </a:cubicBezTo>
                  <a:cubicBezTo>
                    <a:pt x="1710117" y="1114146"/>
                    <a:pt x="1693663" y="1167427"/>
                    <a:pt x="1661930" y="1210521"/>
                  </a:cubicBezTo>
                  <a:cubicBezTo>
                    <a:pt x="1623537" y="1263018"/>
                    <a:pt x="1569081" y="1281823"/>
                    <a:pt x="1510707" y="1304545"/>
                  </a:cubicBezTo>
                  <a:cubicBezTo>
                    <a:pt x="1391610" y="1351166"/>
                    <a:pt x="1274079" y="1402487"/>
                    <a:pt x="1153807" y="1446366"/>
                  </a:cubicBezTo>
                  <a:cubicBezTo>
                    <a:pt x="1092691" y="1468696"/>
                    <a:pt x="1031183" y="1489068"/>
                    <a:pt x="968500" y="1505914"/>
                  </a:cubicBezTo>
                  <a:cubicBezTo>
                    <a:pt x="920705" y="1518843"/>
                    <a:pt x="862723" y="1516100"/>
                    <a:pt x="817670" y="1537256"/>
                  </a:cubicBezTo>
                  <a:cubicBezTo>
                    <a:pt x="786328" y="1552143"/>
                    <a:pt x="790638" y="1598763"/>
                    <a:pt x="791029" y="1627362"/>
                  </a:cubicBezTo>
                  <a:cubicBezTo>
                    <a:pt x="792205" y="1653219"/>
                    <a:pt x="777460" y="1838191"/>
                    <a:pt x="788742" y="1965430"/>
                  </a:cubicBezTo>
                  <a:close/>
                </a:path>
              </a:pathLst>
            </a:custGeom>
            <a:solidFill>
              <a:srgbClr val="000000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81">
              <a:extLst>
                <a:ext uri="{FF2B5EF4-FFF2-40B4-BE49-F238E27FC236}">
                  <a16:creationId xmlns:a16="http://schemas.microsoft.com/office/drawing/2014/main" id="{DF1FD49E-2F52-4972-8FB7-11C3AE59ABF1}"/>
                </a:ext>
              </a:extLst>
            </p:cNvPr>
            <p:cNvSpPr/>
            <p:nvPr/>
          </p:nvSpPr>
          <p:spPr>
            <a:xfrm>
              <a:off x="2696175" y="2808820"/>
              <a:ext cx="553790" cy="516153"/>
            </a:xfrm>
            <a:custGeom>
              <a:avLst/>
              <a:gdLst>
                <a:gd name="connsiteX0" fmla="*/ 391768 w 403521"/>
                <a:gd name="connsiteY0" fmla="*/ 180007 h 376097"/>
                <a:gd name="connsiteX1" fmla="*/ 399603 w 403521"/>
                <a:gd name="connsiteY1" fmla="*/ 190977 h 376097"/>
                <a:gd name="connsiteX2" fmla="*/ 401562 w 403521"/>
                <a:gd name="connsiteY2" fmla="*/ 207823 h 376097"/>
                <a:gd name="connsiteX3" fmla="*/ 388242 w 403521"/>
                <a:gd name="connsiteY3" fmla="*/ 225844 h 376097"/>
                <a:gd name="connsiteX4" fmla="*/ 295393 w 403521"/>
                <a:gd name="connsiteY4" fmla="*/ 370406 h 376097"/>
                <a:gd name="connsiteX5" fmla="*/ 273062 w 403521"/>
                <a:gd name="connsiteY5" fmla="*/ 372365 h 376097"/>
                <a:gd name="connsiteX6" fmla="*/ 0 w 403521"/>
                <a:gd name="connsiteY6" fmla="*/ 143573 h 376097"/>
                <a:gd name="connsiteX7" fmla="*/ 9011 w 403521"/>
                <a:gd name="connsiteY7" fmla="*/ 133387 h 376097"/>
                <a:gd name="connsiteX8" fmla="*/ 30166 w 403521"/>
                <a:gd name="connsiteY8" fmla="*/ 112231 h 376097"/>
                <a:gd name="connsiteX9" fmla="*/ 57982 w 403521"/>
                <a:gd name="connsiteY9" fmla="*/ 84807 h 376097"/>
                <a:gd name="connsiteX10" fmla="*/ 83838 w 403521"/>
                <a:gd name="connsiteY10" fmla="*/ 59734 h 376097"/>
                <a:gd name="connsiteX11" fmla="*/ 94024 w 403521"/>
                <a:gd name="connsiteY11" fmla="*/ 49157 h 376097"/>
                <a:gd name="connsiteX12" fmla="*/ 132809 w 403521"/>
                <a:gd name="connsiteY12" fmla="*/ 10763 h 376097"/>
                <a:gd name="connsiteX13" fmla="*/ 144171 w 403521"/>
                <a:gd name="connsiteY13" fmla="*/ 186 h 376097"/>
                <a:gd name="connsiteX14" fmla="*/ 162975 w 403521"/>
                <a:gd name="connsiteY14" fmla="*/ 6062 h 376097"/>
                <a:gd name="connsiteX15" fmla="*/ 172770 w 403521"/>
                <a:gd name="connsiteY15" fmla="*/ 8021 h 376097"/>
                <a:gd name="connsiteX16" fmla="*/ 187657 w 403521"/>
                <a:gd name="connsiteY16" fmla="*/ 14681 h 376097"/>
                <a:gd name="connsiteX17" fmla="*/ 197059 w 403521"/>
                <a:gd name="connsiteY17" fmla="*/ 18990 h 376097"/>
                <a:gd name="connsiteX18" fmla="*/ 230751 w 403521"/>
                <a:gd name="connsiteY18" fmla="*/ 35836 h 376097"/>
                <a:gd name="connsiteX19" fmla="*/ 239762 w 403521"/>
                <a:gd name="connsiteY19" fmla="*/ 41321 h 376097"/>
                <a:gd name="connsiteX20" fmla="*/ 250732 w 403521"/>
                <a:gd name="connsiteY20" fmla="*/ 47981 h 376097"/>
                <a:gd name="connsiteX21" fmla="*/ 275413 w 403521"/>
                <a:gd name="connsiteY21" fmla="*/ 62477 h 376097"/>
                <a:gd name="connsiteX22" fmla="*/ 323209 w 403521"/>
                <a:gd name="connsiteY22" fmla="*/ 99695 h 376097"/>
                <a:gd name="connsiteX23" fmla="*/ 386283 w 403521"/>
                <a:gd name="connsiteY23" fmla="*/ 170605 h 376097"/>
                <a:gd name="connsiteX24" fmla="*/ 391768 w 403521"/>
                <a:gd name="connsiteY24" fmla="*/ 180007 h 376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03521" h="376097">
                  <a:moveTo>
                    <a:pt x="391768" y="180007"/>
                  </a:moveTo>
                  <a:cubicBezTo>
                    <a:pt x="393335" y="184708"/>
                    <a:pt x="396078" y="188234"/>
                    <a:pt x="399603" y="190977"/>
                  </a:cubicBezTo>
                  <a:cubicBezTo>
                    <a:pt x="406263" y="195678"/>
                    <a:pt x="407439" y="201163"/>
                    <a:pt x="401562" y="207823"/>
                  </a:cubicBezTo>
                  <a:cubicBezTo>
                    <a:pt x="396861" y="213307"/>
                    <a:pt x="394510" y="221143"/>
                    <a:pt x="388242" y="225844"/>
                  </a:cubicBezTo>
                  <a:cubicBezTo>
                    <a:pt x="356509" y="273640"/>
                    <a:pt x="325167" y="321435"/>
                    <a:pt x="295393" y="370406"/>
                  </a:cubicBezTo>
                  <a:cubicBezTo>
                    <a:pt x="289125" y="384118"/>
                    <a:pt x="282073" y="379809"/>
                    <a:pt x="273062" y="372365"/>
                  </a:cubicBezTo>
                  <a:cubicBezTo>
                    <a:pt x="182172" y="295971"/>
                    <a:pt x="91282" y="219967"/>
                    <a:pt x="0" y="143573"/>
                  </a:cubicBezTo>
                  <a:cubicBezTo>
                    <a:pt x="3134" y="140047"/>
                    <a:pt x="5877" y="136913"/>
                    <a:pt x="9011" y="133387"/>
                  </a:cubicBezTo>
                  <a:cubicBezTo>
                    <a:pt x="16062" y="126335"/>
                    <a:pt x="23114" y="119283"/>
                    <a:pt x="30166" y="112231"/>
                  </a:cubicBezTo>
                  <a:cubicBezTo>
                    <a:pt x="37610" y="101262"/>
                    <a:pt x="46229" y="91468"/>
                    <a:pt x="57982" y="84807"/>
                  </a:cubicBezTo>
                  <a:cubicBezTo>
                    <a:pt x="66601" y="76580"/>
                    <a:pt x="75219" y="67961"/>
                    <a:pt x="83838" y="59734"/>
                  </a:cubicBezTo>
                  <a:cubicBezTo>
                    <a:pt x="86581" y="55425"/>
                    <a:pt x="89715" y="51507"/>
                    <a:pt x="94024" y="49157"/>
                  </a:cubicBezTo>
                  <a:cubicBezTo>
                    <a:pt x="108128" y="37404"/>
                    <a:pt x="121056" y="24475"/>
                    <a:pt x="132809" y="10763"/>
                  </a:cubicBezTo>
                  <a:cubicBezTo>
                    <a:pt x="134768" y="5279"/>
                    <a:pt x="139469" y="2928"/>
                    <a:pt x="144171" y="186"/>
                  </a:cubicBezTo>
                  <a:cubicBezTo>
                    <a:pt x="151614" y="-990"/>
                    <a:pt x="156707" y="3711"/>
                    <a:pt x="162975" y="6062"/>
                  </a:cubicBezTo>
                  <a:cubicBezTo>
                    <a:pt x="165718" y="8804"/>
                    <a:pt x="169636" y="7237"/>
                    <a:pt x="172770" y="8021"/>
                  </a:cubicBezTo>
                  <a:cubicBezTo>
                    <a:pt x="178646" y="8413"/>
                    <a:pt x="183347" y="11547"/>
                    <a:pt x="187657" y="14681"/>
                  </a:cubicBezTo>
                  <a:cubicBezTo>
                    <a:pt x="190399" y="17423"/>
                    <a:pt x="193533" y="18599"/>
                    <a:pt x="197059" y="18990"/>
                  </a:cubicBezTo>
                  <a:cubicBezTo>
                    <a:pt x="208812" y="23692"/>
                    <a:pt x="221349" y="26826"/>
                    <a:pt x="230751" y="35836"/>
                  </a:cubicBezTo>
                  <a:cubicBezTo>
                    <a:pt x="233102" y="38579"/>
                    <a:pt x="236236" y="40538"/>
                    <a:pt x="239762" y="41321"/>
                  </a:cubicBezTo>
                  <a:cubicBezTo>
                    <a:pt x="243680" y="42888"/>
                    <a:pt x="247206" y="45239"/>
                    <a:pt x="250732" y="47981"/>
                  </a:cubicBezTo>
                  <a:cubicBezTo>
                    <a:pt x="256608" y="56600"/>
                    <a:pt x="266402" y="58951"/>
                    <a:pt x="275413" y="62477"/>
                  </a:cubicBezTo>
                  <a:cubicBezTo>
                    <a:pt x="294610" y="70704"/>
                    <a:pt x="308713" y="85983"/>
                    <a:pt x="323209" y="99695"/>
                  </a:cubicBezTo>
                  <a:cubicBezTo>
                    <a:pt x="345931" y="121634"/>
                    <a:pt x="367478" y="144748"/>
                    <a:pt x="386283" y="170605"/>
                  </a:cubicBezTo>
                  <a:cubicBezTo>
                    <a:pt x="389026" y="173347"/>
                    <a:pt x="391768" y="176089"/>
                    <a:pt x="391768" y="180007"/>
                  </a:cubicBezTo>
                  <a:close/>
                </a:path>
              </a:pathLst>
            </a:custGeom>
            <a:solidFill>
              <a:srgbClr val="FEFEFE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82">
              <a:extLst>
                <a:ext uri="{FF2B5EF4-FFF2-40B4-BE49-F238E27FC236}">
                  <a16:creationId xmlns:a16="http://schemas.microsoft.com/office/drawing/2014/main" id="{672DF299-EF29-4E1B-9AF8-8E30B5A83323}"/>
                </a:ext>
              </a:extLst>
            </p:cNvPr>
            <p:cNvSpPr/>
            <p:nvPr/>
          </p:nvSpPr>
          <p:spPr>
            <a:xfrm>
              <a:off x="5563487" y="2923651"/>
              <a:ext cx="478518" cy="451634"/>
            </a:xfrm>
            <a:custGeom>
              <a:avLst/>
              <a:gdLst>
                <a:gd name="connsiteX0" fmla="*/ 92479 w 348673"/>
                <a:gd name="connsiteY0" fmla="*/ 330221 h 329085"/>
                <a:gd name="connsiteX1" fmla="*/ 4331 w 348673"/>
                <a:gd name="connsiteY1" fmla="*/ 200154 h 329085"/>
                <a:gd name="connsiteX2" fmla="*/ 3939 w 348673"/>
                <a:gd name="connsiteY2" fmla="*/ 188401 h 329085"/>
                <a:gd name="connsiteX3" fmla="*/ 14125 w 348673"/>
                <a:gd name="connsiteY3" fmla="*/ 175081 h 329085"/>
                <a:gd name="connsiteX4" fmla="*/ 223721 w 348673"/>
                <a:gd name="connsiteY4" fmla="*/ 9363 h 329085"/>
                <a:gd name="connsiteX5" fmla="*/ 242526 w 348673"/>
                <a:gd name="connsiteY5" fmla="*/ 352 h 329085"/>
                <a:gd name="connsiteX6" fmla="*/ 333024 w 348673"/>
                <a:gd name="connsiteY6" fmla="*/ 85366 h 329085"/>
                <a:gd name="connsiteX7" fmla="*/ 343602 w 348673"/>
                <a:gd name="connsiteY7" fmla="*/ 93593 h 329085"/>
                <a:gd name="connsiteX8" fmla="*/ 336158 w 348673"/>
                <a:gd name="connsiteY8" fmla="*/ 189968 h 329085"/>
                <a:gd name="connsiteX9" fmla="*/ 159863 w 348673"/>
                <a:gd name="connsiteY9" fmla="*/ 322777 h 329085"/>
                <a:gd name="connsiteX10" fmla="*/ 92479 w 348673"/>
                <a:gd name="connsiteY10" fmla="*/ 330221 h 32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73" h="329085">
                  <a:moveTo>
                    <a:pt x="92479" y="330221"/>
                  </a:moveTo>
                  <a:cubicBezTo>
                    <a:pt x="63096" y="286735"/>
                    <a:pt x="33713" y="243640"/>
                    <a:pt x="4331" y="200154"/>
                  </a:cubicBezTo>
                  <a:cubicBezTo>
                    <a:pt x="1980" y="196628"/>
                    <a:pt x="-3896" y="192318"/>
                    <a:pt x="3939" y="188401"/>
                  </a:cubicBezTo>
                  <a:cubicBezTo>
                    <a:pt x="4331" y="181349"/>
                    <a:pt x="9816" y="178607"/>
                    <a:pt x="14125" y="175081"/>
                  </a:cubicBezTo>
                  <a:cubicBezTo>
                    <a:pt x="84643" y="120625"/>
                    <a:pt x="153594" y="64602"/>
                    <a:pt x="223721" y="9363"/>
                  </a:cubicBezTo>
                  <a:cubicBezTo>
                    <a:pt x="229206" y="5053"/>
                    <a:pt x="233515" y="-1607"/>
                    <a:pt x="242526" y="352"/>
                  </a:cubicBezTo>
                  <a:cubicBezTo>
                    <a:pt x="272692" y="28951"/>
                    <a:pt x="302858" y="57158"/>
                    <a:pt x="333024" y="85366"/>
                  </a:cubicBezTo>
                  <a:cubicBezTo>
                    <a:pt x="336158" y="88500"/>
                    <a:pt x="338901" y="92418"/>
                    <a:pt x="343602" y="93593"/>
                  </a:cubicBezTo>
                  <a:cubicBezTo>
                    <a:pt x="353788" y="126893"/>
                    <a:pt x="356530" y="160585"/>
                    <a:pt x="336158" y="189968"/>
                  </a:cubicBezTo>
                  <a:cubicBezTo>
                    <a:pt x="292280" y="253434"/>
                    <a:pt x="234299" y="299663"/>
                    <a:pt x="159863" y="322777"/>
                  </a:cubicBezTo>
                  <a:cubicBezTo>
                    <a:pt x="137924" y="330221"/>
                    <a:pt x="115201" y="332180"/>
                    <a:pt x="92479" y="330221"/>
                  </a:cubicBezTo>
                  <a:close/>
                </a:path>
              </a:pathLst>
            </a:custGeom>
            <a:solidFill>
              <a:srgbClr val="FEFEFE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84">
              <a:extLst>
                <a:ext uri="{FF2B5EF4-FFF2-40B4-BE49-F238E27FC236}">
                  <a16:creationId xmlns:a16="http://schemas.microsoft.com/office/drawing/2014/main" id="{25C97EEE-FF89-4F3A-A027-8458B65F691A}"/>
                </a:ext>
              </a:extLst>
            </p:cNvPr>
            <p:cNvSpPr/>
            <p:nvPr/>
          </p:nvSpPr>
          <p:spPr>
            <a:xfrm>
              <a:off x="4045703" y="1845050"/>
              <a:ext cx="5377" cy="5377"/>
            </a:xfrm>
            <a:custGeom>
              <a:avLst/>
              <a:gdLst>
                <a:gd name="connsiteX0" fmla="*/ 0 w 0"/>
                <a:gd name="connsiteY0" fmla="*/ 784 h 0"/>
                <a:gd name="connsiteX1" fmla="*/ 0 w 0"/>
                <a:gd name="connsiteY1" fmla="*/ 0 h 0"/>
                <a:gd name="connsiteX2" fmla="*/ 783 w 0"/>
                <a:gd name="connsiteY2" fmla="*/ 392 h 0"/>
                <a:gd name="connsiteX3" fmla="*/ 0 w 0"/>
                <a:gd name="connsiteY3" fmla="*/ 78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784"/>
                  </a:moveTo>
                  <a:cubicBezTo>
                    <a:pt x="0" y="392"/>
                    <a:pt x="0" y="392"/>
                    <a:pt x="0" y="0"/>
                  </a:cubicBezTo>
                  <a:cubicBezTo>
                    <a:pt x="392" y="0"/>
                    <a:pt x="392" y="392"/>
                    <a:pt x="783" y="392"/>
                  </a:cubicBezTo>
                  <a:cubicBezTo>
                    <a:pt x="783" y="784"/>
                    <a:pt x="392" y="784"/>
                    <a:pt x="0" y="784"/>
                  </a:cubicBezTo>
                  <a:close/>
                </a:path>
              </a:pathLst>
            </a:custGeom>
            <a:solidFill>
              <a:srgbClr val="F4970C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85">
              <a:extLst>
                <a:ext uri="{FF2B5EF4-FFF2-40B4-BE49-F238E27FC236}">
                  <a16:creationId xmlns:a16="http://schemas.microsoft.com/office/drawing/2014/main" id="{6E1AC69B-62ED-48DF-A93D-8FFEA283B429}"/>
                </a:ext>
              </a:extLst>
            </p:cNvPr>
            <p:cNvSpPr/>
            <p:nvPr/>
          </p:nvSpPr>
          <p:spPr>
            <a:xfrm>
              <a:off x="3919830" y="3217011"/>
              <a:ext cx="919399" cy="602179"/>
            </a:xfrm>
            <a:custGeom>
              <a:avLst/>
              <a:gdLst>
                <a:gd name="connsiteX0" fmla="*/ 94068 w 669923"/>
                <a:gd name="connsiteY0" fmla="*/ 300593 h 438780"/>
                <a:gd name="connsiteX1" fmla="*/ 44 w 669923"/>
                <a:gd name="connsiteY1" fmla="*/ 4808 h 438780"/>
                <a:gd name="connsiteX2" fmla="*/ 24333 w 669923"/>
                <a:gd name="connsiteY2" fmla="*/ 48295 h 438780"/>
                <a:gd name="connsiteX3" fmla="*/ 140296 w 669923"/>
                <a:gd name="connsiteY3" fmla="*/ 156031 h 438780"/>
                <a:gd name="connsiteX4" fmla="*/ 327953 w 669923"/>
                <a:gd name="connsiteY4" fmla="*/ 196775 h 438780"/>
                <a:gd name="connsiteX5" fmla="*/ 463897 w 669923"/>
                <a:gd name="connsiteY5" fmla="*/ 185805 h 438780"/>
                <a:gd name="connsiteX6" fmla="*/ 628831 w 669923"/>
                <a:gd name="connsiteY6" fmla="*/ 74151 h 438780"/>
                <a:gd name="connsiteX7" fmla="*/ 671534 w 669923"/>
                <a:gd name="connsiteY7" fmla="*/ 107 h 438780"/>
                <a:gd name="connsiteX8" fmla="*/ 573592 w 669923"/>
                <a:gd name="connsiteY8" fmla="*/ 338203 h 438780"/>
                <a:gd name="connsiteX9" fmla="*/ 431380 w 669923"/>
                <a:gd name="connsiteY9" fmla="*/ 424000 h 438780"/>
                <a:gd name="connsiteX10" fmla="*/ 361254 w 669923"/>
                <a:gd name="connsiteY10" fmla="*/ 427918 h 438780"/>
                <a:gd name="connsiteX11" fmla="*/ 94068 w 669923"/>
                <a:gd name="connsiteY11" fmla="*/ 300593 h 438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9923" h="438780">
                  <a:moveTo>
                    <a:pt x="94068" y="300593"/>
                  </a:moveTo>
                  <a:cubicBezTo>
                    <a:pt x="91325" y="281788"/>
                    <a:pt x="-2307" y="11860"/>
                    <a:pt x="44" y="4808"/>
                  </a:cubicBezTo>
                  <a:cubicBezTo>
                    <a:pt x="8662" y="20087"/>
                    <a:pt x="16106" y="34583"/>
                    <a:pt x="24333" y="48295"/>
                  </a:cubicBezTo>
                  <a:cubicBezTo>
                    <a:pt x="51757" y="96090"/>
                    <a:pt x="89367" y="132525"/>
                    <a:pt x="140296" y="156031"/>
                  </a:cubicBezTo>
                  <a:cubicBezTo>
                    <a:pt x="200237" y="183455"/>
                    <a:pt x="262136" y="196775"/>
                    <a:pt x="327953" y="196775"/>
                  </a:cubicBezTo>
                  <a:cubicBezTo>
                    <a:pt x="373790" y="196775"/>
                    <a:pt x="419235" y="196775"/>
                    <a:pt x="463897" y="185805"/>
                  </a:cubicBezTo>
                  <a:cubicBezTo>
                    <a:pt x="532848" y="168568"/>
                    <a:pt x="590438" y="136834"/>
                    <a:pt x="628831" y="74151"/>
                  </a:cubicBezTo>
                  <a:cubicBezTo>
                    <a:pt x="644894" y="47903"/>
                    <a:pt x="671142" y="-2635"/>
                    <a:pt x="671534" y="107"/>
                  </a:cubicBezTo>
                  <a:cubicBezTo>
                    <a:pt x="653513" y="78069"/>
                    <a:pt x="579468" y="331935"/>
                    <a:pt x="573592" y="338203"/>
                  </a:cubicBezTo>
                  <a:cubicBezTo>
                    <a:pt x="529322" y="365627"/>
                    <a:pt x="434122" y="422433"/>
                    <a:pt x="431380" y="424000"/>
                  </a:cubicBezTo>
                  <a:cubicBezTo>
                    <a:pt x="391028" y="448682"/>
                    <a:pt x="402781" y="447506"/>
                    <a:pt x="361254" y="427918"/>
                  </a:cubicBezTo>
                  <a:cubicBezTo>
                    <a:pt x="352243" y="424000"/>
                    <a:pt x="96027" y="302160"/>
                    <a:pt x="94068" y="300593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86">
              <a:extLst>
                <a:ext uri="{FF2B5EF4-FFF2-40B4-BE49-F238E27FC236}">
                  <a16:creationId xmlns:a16="http://schemas.microsoft.com/office/drawing/2014/main" id="{BB64EBEB-E90A-4F62-B4B3-986A96C9401E}"/>
                </a:ext>
              </a:extLst>
            </p:cNvPr>
            <p:cNvSpPr/>
            <p:nvPr/>
          </p:nvSpPr>
          <p:spPr>
            <a:xfrm>
              <a:off x="4874237" y="2316577"/>
              <a:ext cx="311842" cy="365609"/>
            </a:xfrm>
            <a:custGeom>
              <a:avLst/>
              <a:gdLst>
                <a:gd name="connsiteX0" fmla="*/ 155532 w 227225"/>
                <a:gd name="connsiteY0" fmla="*/ 0 h 266402"/>
                <a:gd name="connsiteX1" fmla="*/ 227225 w 227225"/>
                <a:gd name="connsiteY1" fmla="*/ 268753 h 266402"/>
                <a:gd name="connsiteX2" fmla="*/ 0 w 227225"/>
                <a:gd name="connsiteY2" fmla="*/ 119881 h 266402"/>
                <a:gd name="connsiteX3" fmla="*/ 99117 w 227225"/>
                <a:gd name="connsiteY3" fmla="*/ 70910 h 266402"/>
                <a:gd name="connsiteX4" fmla="*/ 155532 w 227225"/>
                <a:gd name="connsiteY4" fmla="*/ 0 h 266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25" h="266402">
                  <a:moveTo>
                    <a:pt x="155532" y="0"/>
                  </a:moveTo>
                  <a:cubicBezTo>
                    <a:pt x="183739" y="98334"/>
                    <a:pt x="220565" y="243680"/>
                    <a:pt x="227225" y="268753"/>
                  </a:cubicBezTo>
                  <a:cubicBezTo>
                    <a:pt x="193142" y="246030"/>
                    <a:pt x="28991" y="137119"/>
                    <a:pt x="0" y="119881"/>
                  </a:cubicBezTo>
                  <a:cubicBezTo>
                    <a:pt x="56414" y="101468"/>
                    <a:pt x="74436" y="87756"/>
                    <a:pt x="99117" y="70910"/>
                  </a:cubicBezTo>
                  <a:cubicBezTo>
                    <a:pt x="128892" y="47796"/>
                    <a:pt x="144562" y="17630"/>
                    <a:pt x="155532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87">
              <a:extLst>
                <a:ext uri="{FF2B5EF4-FFF2-40B4-BE49-F238E27FC236}">
                  <a16:creationId xmlns:a16="http://schemas.microsoft.com/office/drawing/2014/main" id="{7548BC75-DF85-4C72-87D4-C409A14A94D8}"/>
                </a:ext>
              </a:extLst>
            </p:cNvPr>
            <p:cNvSpPr/>
            <p:nvPr/>
          </p:nvSpPr>
          <p:spPr>
            <a:xfrm>
              <a:off x="3538688" y="2331633"/>
              <a:ext cx="80649" cy="225818"/>
            </a:xfrm>
            <a:custGeom>
              <a:avLst/>
              <a:gdLst>
                <a:gd name="connsiteX0" fmla="*/ 0 w 58765"/>
                <a:gd name="connsiteY0" fmla="*/ 168069 h 164542"/>
                <a:gd name="connsiteX1" fmla="*/ 58765 w 58765"/>
                <a:gd name="connsiteY1" fmla="*/ 0 h 16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765" h="164542">
                  <a:moveTo>
                    <a:pt x="0" y="168069"/>
                  </a:moveTo>
                  <a:cubicBezTo>
                    <a:pt x="19197" y="114788"/>
                    <a:pt x="52497" y="20372"/>
                    <a:pt x="58765" y="0"/>
                  </a:cubicBezTo>
                </a:path>
              </a:pathLst>
            </a:custGeom>
            <a:solidFill>
              <a:srgbClr val="FEB47A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88">
              <a:extLst>
                <a:ext uri="{FF2B5EF4-FFF2-40B4-BE49-F238E27FC236}">
                  <a16:creationId xmlns:a16="http://schemas.microsoft.com/office/drawing/2014/main" id="{D7BD4980-C75A-4383-A991-7289EE8F9DC7}"/>
                </a:ext>
              </a:extLst>
            </p:cNvPr>
            <p:cNvSpPr/>
            <p:nvPr/>
          </p:nvSpPr>
          <p:spPr>
            <a:xfrm>
              <a:off x="3577259" y="1868120"/>
              <a:ext cx="1553839" cy="655946"/>
            </a:xfrm>
            <a:custGeom>
              <a:avLst/>
              <a:gdLst>
                <a:gd name="connsiteX0" fmla="*/ 1128786 w 1132209"/>
                <a:gd name="connsiteY0" fmla="*/ 167321 h 477957"/>
                <a:gd name="connsiteX1" fmla="*/ 1117817 w 1132209"/>
                <a:gd name="connsiteY1" fmla="*/ 127361 h 477957"/>
                <a:gd name="connsiteX2" fmla="*/ 984224 w 1132209"/>
                <a:gd name="connsiteY2" fmla="*/ 2387 h 477957"/>
                <a:gd name="connsiteX3" fmla="*/ 782071 w 1132209"/>
                <a:gd name="connsiteY3" fmla="*/ 88576 h 477957"/>
                <a:gd name="connsiteX4" fmla="*/ 708419 w 1132209"/>
                <a:gd name="connsiteY4" fmla="*/ 111298 h 477957"/>
                <a:gd name="connsiteX5" fmla="*/ 584228 w 1132209"/>
                <a:gd name="connsiteY5" fmla="*/ 79173 h 477957"/>
                <a:gd name="connsiteX6" fmla="*/ 501957 w 1132209"/>
                <a:gd name="connsiteY6" fmla="*/ 83483 h 477957"/>
                <a:gd name="connsiteX7" fmla="*/ 371890 w 1132209"/>
                <a:gd name="connsiteY7" fmla="*/ 116783 h 477957"/>
                <a:gd name="connsiteX8" fmla="*/ 333889 w 1132209"/>
                <a:gd name="connsiteY8" fmla="*/ 90534 h 477957"/>
                <a:gd name="connsiteX9" fmla="*/ 241823 w 1132209"/>
                <a:gd name="connsiteY9" fmla="*/ 45873 h 477957"/>
                <a:gd name="connsiteX10" fmla="*/ 215575 w 1132209"/>
                <a:gd name="connsiteY10" fmla="*/ 40388 h 477957"/>
                <a:gd name="connsiteX11" fmla="*/ 53383 w 1132209"/>
                <a:gd name="connsiteY11" fmla="*/ 93669 h 477957"/>
                <a:gd name="connsiteX12" fmla="*/ 6371 w 1132209"/>
                <a:gd name="connsiteY12" fmla="*/ 164187 h 477957"/>
                <a:gd name="connsiteX13" fmla="*/ 3628 w 1132209"/>
                <a:gd name="connsiteY13" fmla="*/ 257819 h 477957"/>
                <a:gd name="connsiteX14" fmla="*/ 83157 w 1132209"/>
                <a:gd name="connsiteY14" fmla="*/ 416485 h 477957"/>
                <a:gd name="connsiteX15" fmla="*/ 157593 w 1132209"/>
                <a:gd name="connsiteY15" fmla="*/ 469374 h 477957"/>
                <a:gd name="connsiteX16" fmla="*/ 253576 w 1132209"/>
                <a:gd name="connsiteY16" fmla="*/ 476426 h 477957"/>
                <a:gd name="connsiteX17" fmla="*/ 274340 w 1132209"/>
                <a:gd name="connsiteY17" fmla="*/ 472508 h 477957"/>
                <a:gd name="connsiteX18" fmla="*/ 355044 w 1132209"/>
                <a:gd name="connsiteY18" fmla="*/ 444301 h 477957"/>
                <a:gd name="connsiteX19" fmla="*/ 389520 w 1132209"/>
                <a:gd name="connsiteY19" fmla="*/ 427455 h 477957"/>
                <a:gd name="connsiteX20" fmla="*/ 468657 w 1132209"/>
                <a:gd name="connsiteY20" fmla="*/ 403557 h 477957"/>
                <a:gd name="connsiteX21" fmla="*/ 530164 w 1132209"/>
                <a:gd name="connsiteY21" fmla="*/ 322069 h 477957"/>
                <a:gd name="connsiteX22" fmla="*/ 614395 w 1132209"/>
                <a:gd name="connsiteY22" fmla="*/ 345575 h 477957"/>
                <a:gd name="connsiteX23" fmla="*/ 698233 w 1132209"/>
                <a:gd name="connsiteY23" fmla="*/ 397681 h 477957"/>
                <a:gd name="connsiteX24" fmla="*/ 768359 w 1132209"/>
                <a:gd name="connsiteY24" fmla="*/ 400815 h 477957"/>
                <a:gd name="connsiteX25" fmla="*/ 829867 w 1132209"/>
                <a:gd name="connsiteY25" fmla="*/ 410609 h 477957"/>
                <a:gd name="connsiteX26" fmla="*/ 950923 w 1132209"/>
                <a:gd name="connsiteY26" fmla="*/ 445868 h 477957"/>
                <a:gd name="connsiteX27" fmla="*/ 1128786 w 1132209"/>
                <a:gd name="connsiteY27" fmla="*/ 167321 h 477957"/>
                <a:gd name="connsiteX28" fmla="*/ 1062969 w 1132209"/>
                <a:gd name="connsiteY28" fmla="*/ 307966 h 477957"/>
                <a:gd name="connsiteX29" fmla="*/ 1062969 w 1132209"/>
                <a:gd name="connsiteY29" fmla="*/ 307966 h 477957"/>
                <a:gd name="connsiteX30" fmla="*/ 1062969 w 1132209"/>
                <a:gd name="connsiteY30" fmla="*/ 307966 h 477957"/>
                <a:gd name="connsiteX31" fmla="*/ 1062969 w 1132209"/>
                <a:gd name="connsiteY31" fmla="*/ 307966 h 477957"/>
                <a:gd name="connsiteX32" fmla="*/ 1062969 w 1132209"/>
                <a:gd name="connsiteY32" fmla="*/ 307966 h 477957"/>
                <a:gd name="connsiteX33" fmla="*/ 1062969 w 1132209"/>
                <a:gd name="connsiteY33" fmla="*/ 307966 h 477957"/>
                <a:gd name="connsiteX34" fmla="*/ 1062969 w 1132209"/>
                <a:gd name="connsiteY34" fmla="*/ 307966 h 477957"/>
                <a:gd name="connsiteX35" fmla="*/ 1062969 w 1132209"/>
                <a:gd name="connsiteY35" fmla="*/ 307966 h 477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132209" h="477957">
                  <a:moveTo>
                    <a:pt x="1128786" y="167321"/>
                  </a:moveTo>
                  <a:cubicBezTo>
                    <a:pt x="1126827" y="156743"/>
                    <a:pt x="1118992" y="130103"/>
                    <a:pt x="1117817" y="127361"/>
                  </a:cubicBezTo>
                  <a:cubicBezTo>
                    <a:pt x="1095486" y="68204"/>
                    <a:pt x="1048865" y="13356"/>
                    <a:pt x="984224" y="2387"/>
                  </a:cubicBezTo>
                  <a:cubicBezTo>
                    <a:pt x="907045" y="-10542"/>
                    <a:pt x="830651" y="30594"/>
                    <a:pt x="782071" y="88576"/>
                  </a:cubicBezTo>
                  <a:cubicBezTo>
                    <a:pt x="762091" y="112473"/>
                    <a:pt x="753472" y="124618"/>
                    <a:pt x="708419" y="111298"/>
                  </a:cubicBezTo>
                  <a:cubicBezTo>
                    <a:pt x="702151" y="108164"/>
                    <a:pt x="597549" y="83091"/>
                    <a:pt x="584228" y="79173"/>
                  </a:cubicBezTo>
                  <a:cubicBezTo>
                    <a:pt x="560331" y="72121"/>
                    <a:pt x="525072" y="70554"/>
                    <a:pt x="501957" y="83483"/>
                  </a:cubicBezTo>
                  <a:cubicBezTo>
                    <a:pt x="493338" y="88184"/>
                    <a:pt x="389912" y="120701"/>
                    <a:pt x="371890" y="116783"/>
                  </a:cubicBezTo>
                  <a:cubicBezTo>
                    <a:pt x="359745" y="114432"/>
                    <a:pt x="344858" y="97978"/>
                    <a:pt x="333889" y="90534"/>
                  </a:cubicBezTo>
                  <a:cubicBezTo>
                    <a:pt x="306073" y="70946"/>
                    <a:pt x="275124" y="54884"/>
                    <a:pt x="241823" y="45873"/>
                  </a:cubicBezTo>
                  <a:cubicBezTo>
                    <a:pt x="233204" y="43522"/>
                    <a:pt x="224585" y="41563"/>
                    <a:pt x="215575" y="40388"/>
                  </a:cubicBezTo>
                  <a:cubicBezTo>
                    <a:pt x="156810" y="31769"/>
                    <a:pt x="96086" y="52533"/>
                    <a:pt x="53383" y="93669"/>
                  </a:cubicBezTo>
                  <a:cubicBezTo>
                    <a:pt x="33794" y="112473"/>
                    <a:pt x="14598" y="137938"/>
                    <a:pt x="6371" y="164187"/>
                  </a:cubicBezTo>
                  <a:cubicBezTo>
                    <a:pt x="-2640" y="192786"/>
                    <a:pt x="-681" y="228829"/>
                    <a:pt x="3628" y="257819"/>
                  </a:cubicBezTo>
                  <a:cubicBezTo>
                    <a:pt x="11855" y="317368"/>
                    <a:pt x="40063" y="374174"/>
                    <a:pt x="83157" y="416485"/>
                  </a:cubicBezTo>
                  <a:cubicBezTo>
                    <a:pt x="103921" y="437249"/>
                    <a:pt x="129778" y="458796"/>
                    <a:pt x="157593" y="469374"/>
                  </a:cubicBezTo>
                  <a:cubicBezTo>
                    <a:pt x="188151" y="481127"/>
                    <a:pt x="221843" y="481127"/>
                    <a:pt x="253576" y="476426"/>
                  </a:cubicBezTo>
                  <a:cubicBezTo>
                    <a:pt x="260628" y="475251"/>
                    <a:pt x="267680" y="474075"/>
                    <a:pt x="274340" y="472508"/>
                  </a:cubicBezTo>
                  <a:cubicBezTo>
                    <a:pt x="302156" y="466240"/>
                    <a:pt x="329187" y="456446"/>
                    <a:pt x="355044" y="444301"/>
                  </a:cubicBezTo>
                  <a:cubicBezTo>
                    <a:pt x="366405" y="438816"/>
                    <a:pt x="377767" y="431373"/>
                    <a:pt x="389520" y="427455"/>
                  </a:cubicBezTo>
                  <a:cubicBezTo>
                    <a:pt x="415376" y="419620"/>
                    <a:pt x="444759" y="416877"/>
                    <a:pt x="468657" y="403557"/>
                  </a:cubicBezTo>
                  <a:cubicBezTo>
                    <a:pt x="498040" y="386711"/>
                    <a:pt x="512535" y="349493"/>
                    <a:pt x="530164" y="322069"/>
                  </a:cubicBezTo>
                  <a:cubicBezTo>
                    <a:pt x="557588" y="278583"/>
                    <a:pt x="596765" y="316193"/>
                    <a:pt x="614395" y="345575"/>
                  </a:cubicBezTo>
                  <a:cubicBezTo>
                    <a:pt x="645344" y="397289"/>
                    <a:pt x="670417" y="396505"/>
                    <a:pt x="698233" y="397681"/>
                  </a:cubicBezTo>
                  <a:cubicBezTo>
                    <a:pt x="721739" y="398856"/>
                    <a:pt x="745245" y="400031"/>
                    <a:pt x="768359" y="400815"/>
                  </a:cubicBezTo>
                  <a:cubicBezTo>
                    <a:pt x="787948" y="401598"/>
                    <a:pt x="813021" y="398464"/>
                    <a:pt x="829867" y="410609"/>
                  </a:cubicBezTo>
                  <a:cubicBezTo>
                    <a:pt x="867869" y="432548"/>
                    <a:pt x="905087" y="454879"/>
                    <a:pt x="950923" y="445868"/>
                  </a:cubicBezTo>
                  <a:cubicBezTo>
                    <a:pt x="1073938" y="422362"/>
                    <a:pt x="1149942" y="286027"/>
                    <a:pt x="1128786" y="167321"/>
                  </a:cubicBezTo>
                  <a:close/>
                  <a:moveTo>
                    <a:pt x="1062969" y="307966"/>
                  </a:moveTo>
                  <a:cubicBezTo>
                    <a:pt x="1062969" y="307966"/>
                    <a:pt x="1062969" y="307966"/>
                    <a:pt x="1062969" y="307966"/>
                  </a:cubicBezTo>
                  <a:cubicBezTo>
                    <a:pt x="1062969" y="307966"/>
                    <a:pt x="1062969" y="307966"/>
                    <a:pt x="1062969" y="307966"/>
                  </a:cubicBezTo>
                  <a:cubicBezTo>
                    <a:pt x="1062969" y="307966"/>
                    <a:pt x="1062969" y="307966"/>
                    <a:pt x="1062969" y="307966"/>
                  </a:cubicBezTo>
                  <a:close/>
                  <a:moveTo>
                    <a:pt x="1062969" y="307966"/>
                  </a:moveTo>
                  <a:cubicBezTo>
                    <a:pt x="1062969" y="307966"/>
                    <a:pt x="1062969" y="307966"/>
                    <a:pt x="1062969" y="307966"/>
                  </a:cubicBezTo>
                  <a:cubicBezTo>
                    <a:pt x="1062969" y="307966"/>
                    <a:pt x="1062969" y="307966"/>
                    <a:pt x="1062969" y="307966"/>
                  </a:cubicBezTo>
                  <a:cubicBezTo>
                    <a:pt x="1062969" y="307966"/>
                    <a:pt x="1062969" y="307966"/>
                    <a:pt x="1062969" y="307966"/>
                  </a:cubicBezTo>
                  <a:close/>
                </a:path>
              </a:pathLst>
            </a:custGeom>
            <a:solidFill>
              <a:srgbClr val="000000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89">
              <a:extLst>
                <a:ext uri="{FF2B5EF4-FFF2-40B4-BE49-F238E27FC236}">
                  <a16:creationId xmlns:a16="http://schemas.microsoft.com/office/drawing/2014/main" id="{27AF53FF-30A6-492C-9F33-3F3BEE6C54C5}"/>
                </a:ext>
              </a:extLst>
            </p:cNvPr>
            <p:cNvSpPr/>
            <p:nvPr/>
          </p:nvSpPr>
          <p:spPr>
            <a:xfrm>
              <a:off x="3637619" y="1991293"/>
              <a:ext cx="381738" cy="381738"/>
            </a:xfrm>
            <a:custGeom>
              <a:avLst/>
              <a:gdLst>
                <a:gd name="connsiteX0" fmla="*/ 278155 w 278155"/>
                <a:gd name="connsiteY0" fmla="*/ 139078 h 278155"/>
                <a:gd name="connsiteX1" fmla="*/ 139078 w 278155"/>
                <a:gd name="connsiteY1" fmla="*/ 278155 h 278155"/>
                <a:gd name="connsiteX2" fmla="*/ 0 w 278155"/>
                <a:gd name="connsiteY2" fmla="*/ 139078 h 278155"/>
                <a:gd name="connsiteX3" fmla="*/ 139078 w 278155"/>
                <a:gd name="connsiteY3" fmla="*/ 0 h 278155"/>
                <a:gd name="connsiteX4" fmla="*/ 278155 w 278155"/>
                <a:gd name="connsiteY4" fmla="*/ 139078 h 278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155" h="278155">
                  <a:moveTo>
                    <a:pt x="278155" y="139078"/>
                  </a:moveTo>
                  <a:cubicBezTo>
                    <a:pt x="278155" y="215888"/>
                    <a:pt x="215888" y="278155"/>
                    <a:pt x="139078" y="278155"/>
                  </a:cubicBezTo>
                  <a:cubicBezTo>
                    <a:pt x="62267" y="278155"/>
                    <a:pt x="0" y="215888"/>
                    <a:pt x="0" y="139078"/>
                  </a:cubicBezTo>
                  <a:cubicBezTo>
                    <a:pt x="0" y="62267"/>
                    <a:pt x="62267" y="0"/>
                    <a:pt x="139078" y="0"/>
                  </a:cubicBezTo>
                  <a:cubicBezTo>
                    <a:pt x="215888" y="0"/>
                    <a:pt x="278155" y="62267"/>
                    <a:pt x="278155" y="139078"/>
                  </a:cubicBezTo>
                  <a:close/>
                </a:path>
              </a:pathLst>
            </a:custGeom>
            <a:solidFill>
              <a:schemeClr val="accent1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90">
              <a:extLst>
                <a:ext uri="{FF2B5EF4-FFF2-40B4-BE49-F238E27FC236}">
                  <a16:creationId xmlns:a16="http://schemas.microsoft.com/office/drawing/2014/main" id="{5D636053-8484-46DD-A7C2-DE10398B5A3F}"/>
                </a:ext>
              </a:extLst>
            </p:cNvPr>
            <p:cNvSpPr/>
            <p:nvPr/>
          </p:nvSpPr>
          <p:spPr>
            <a:xfrm>
              <a:off x="4691970" y="1943441"/>
              <a:ext cx="381738" cy="381738"/>
            </a:xfrm>
            <a:custGeom>
              <a:avLst/>
              <a:gdLst>
                <a:gd name="connsiteX0" fmla="*/ 278155 w 278155"/>
                <a:gd name="connsiteY0" fmla="*/ 139078 h 278155"/>
                <a:gd name="connsiteX1" fmla="*/ 139078 w 278155"/>
                <a:gd name="connsiteY1" fmla="*/ 278155 h 278155"/>
                <a:gd name="connsiteX2" fmla="*/ 0 w 278155"/>
                <a:gd name="connsiteY2" fmla="*/ 139078 h 278155"/>
                <a:gd name="connsiteX3" fmla="*/ 139078 w 278155"/>
                <a:gd name="connsiteY3" fmla="*/ 0 h 278155"/>
                <a:gd name="connsiteX4" fmla="*/ 278155 w 278155"/>
                <a:gd name="connsiteY4" fmla="*/ 139078 h 278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155" h="278155">
                  <a:moveTo>
                    <a:pt x="278155" y="139078"/>
                  </a:moveTo>
                  <a:cubicBezTo>
                    <a:pt x="278155" y="215888"/>
                    <a:pt x="215888" y="278155"/>
                    <a:pt x="139078" y="278155"/>
                  </a:cubicBezTo>
                  <a:cubicBezTo>
                    <a:pt x="62267" y="278155"/>
                    <a:pt x="0" y="215888"/>
                    <a:pt x="0" y="139078"/>
                  </a:cubicBezTo>
                  <a:cubicBezTo>
                    <a:pt x="0" y="62267"/>
                    <a:pt x="62267" y="0"/>
                    <a:pt x="139078" y="0"/>
                  </a:cubicBezTo>
                  <a:cubicBezTo>
                    <a:pt x="215888" y="0"/>
                    <a:pt x="278155" y="62267"/>
                    <a:pt x="278155" y="139078"/>
                  </a:cubicBezTo>
                  <a:close/>
                </a:path>
              </a:pathLst>
            </a:custGeom>
            <a:solidFill>
              <a:schemeClr val="accent1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91">
              <a:extLst>
                <a:ext uri="{FF2B5EF4-FFF2-40B4-BE49-F238E27FC236}">
                  <a16:creationId xmlns:a16="http://schemas.microsoft.com/office/drawing/2014/main" id="{0F713711-DC01-411C-A6EC-EB453D6A6343}"/>
                </a:ext>
              </a:extLst>
            </p:cNvPr>
            <p:cNvSpPr/>
            <p:nvPr/>
          </p:nvSpPr>
          <p:spPr>
            <a:xfrm>
              <a:off x="3796426" y="3532764"/>
              <a:ext cx="1553265" cy="3199717"/>
            </a:xfrm>
            <a:custGeom>
              <a:avLst/>
              <a:gdLst>
                <a:gd name="connsiteX0" fmla="*/ 915170 w 1089115"/>
                <a:gd name="connsiteY0" fmla="*/ 763556 h 1402529"/>
                <a:gd name="connsiteX1" fmla="*/ 803125 w 1089115"/>
                <a:gd name="connsiteY1" fmla="*/ 377665 h 1402529"/>
                <a:gd name="connsiteX2" fmla="*/ 801949 w 1089115"/>
                <a:gd name="connsiteY2" fmla="*/ 364344 h 1402529"/>
                <a:gd name="connsiteX3" fmla="*/ 801949 w 1089115"/>
                <a:gd name="connsiteY3" fmla="*/ 209204 h 1402529"/>
                <a:gd name="connsiteX4" fmla="*/ 802733 w 1089115"/>
                <a:gd name="connsiteY4" fmla="*/ 99117 h 1402529"/>
                <a:gd name="connsiteX5" fmla="*/ 805083 w 1089115"/>
                <a:gd name="connsiteY5" fmla="*/ 63075 h 1402529"/>
                <a:gd name="connsiteX6" fmla="*/ 800774 w 1089115"/>
                <a:gd name="connsiteY6" fmla="*/ 46620 h 1402529"/>
                <a:gd name="connsiteX7" fmla="*/ 766690 w 1089115"/>
                <a:gd name="connsiteY7" fmla="*/ 14104 h 1402529"/>
                <a:gd name="connsiteX8" fmla="*/ 757680 w 1089115"/>
                <a:gd name="connsiteY8" fmla="*/ 24290 h 1402529"/>
                <a:gd name="connsiteX9" fmla="*/ 752195 w 1089115"/>
                <a:gd name="connsiteY9" fmla="*/ 50930 h 1402529"/>
                <a:gd name="connsiteX10" fmla="*/ 716936 w 1089115"/>
                <a:gd name="connsiteY10" fmla="*/ 101860 h 1402529"/>
                <a:gd name="connsiteX11" fmla="*/ 583343 w 1089115"/>
                <a:gd name="connsiteY11" fmla="*/ 184523 h 1402529"/>
                <a:gd name="connsiteX12" fmla="*/ 574332 w 1089115"/>
                <a:gd name="connsiteY12" fmla="*/ 191183 h 1402529"/>
                <a:gd name="connsiteX13" fmla="*/ 555135 w 1089115"/>
                <a:gd name="connsiteY13" fmla="*/ 205678 h 1402529"/>
                <a:gd name="connsiteX14" fmla="*/ 521052 w 1089115"/>
                <a:gd name="connsiteY14" fmla="*/ 208812 h 1402529"/>
                <a:gd name="connsiteX15" fmla="*/ 515567 w 1089115"/>
                <a:gd name="connsiteY15" fmla="*/ 202152 h 1402529"/>
                <a:gd name="connsiteX16" fmla="*/ 487751 w 1089115"/>
                <a:gd name="connsiteY16" fmla="*/ 189224 h 1402529"/>
                <a:gd name="connsiteX17" fmla="*/ 467379 w 1089115"/>
                <a:gd name="connsiteY17" fmla="*/ 179822 h 1402529"/>
                <a:gd name="connsiteX18" fmla="*/ 404305 w 1089115"/>
                <a:gd name="connsiteY18" fmla="*/ 147697 h 1402529"/>
                <a:gd name="connsiteX19" fmla="*/ 400779 w 1089115"/>
                <a:gd name="connsiteY19" fmla="*/ 146130 h 1402529"/>
                <a:gd name="connsiteX20" fmla="*/ 389418 w 1089115"/>
                <a:gd name="connsiteY20" fmla="*/ 139469 h 1402529"/>
                <a:gd name="connsiteX21" fmla="*/ 237803 w 1089115"/>
                <a:gd name="connsiteY21" fmla="*/ 64250 h 1402529"/>
                <a:gd name="connsiteX22" fmla="*/ 181780 w 1089115"/>
                <a:gd name="connsiteY22" fmla="*/ 36435 h 1402529"/>
                <a:gd name="connsiteX23" fmla="*/ 167285 w 1089115"/>
                <a:gd name="connsiteY23" fmla="*/ 18021 h 1402529"/>
                <a:gd name="connsiteX24" fmla="*/ 159450 w 1089115"/>
                <a:gd name="connsiteY24" fmla="*/ 0 h 1402529"/>
                <a:gd name="connsiteX25" fmla="*/ 138294 w 1089115"/>
                <a:gd name="connsiteY25" fmla="*/ 24681 h 1402529"/>
                <a:gd name="connsiteX26" fmla="*/ 129283 w 1089115"/>
                <a:gd name="connsiteY26" fmla="*/ 81880 h 1402529"/>
                <a:gd name="connsiteX27" fmla="*/ 129283 w 1089115"/>
                <a:gd name="connsiteY27" fmla="*/ 103035 h 1402529"/>
                <a:gd name="connsiteX28" fmla="*/ 126541 w 1089115"/>
                <a:gd name="connsiteY28" fmla="*/ 121840 h 1402529"/>
                <a:gd name="connsiteX29" fmla="*/ 121448 w 1089115"/>
                <a:gd name="connsiteY29" fmla="*/ 167285 h 1402529"/>
                <a:gd name="connsiteX30" fmla="*/ 162976 w 1089115"/>
                <a:gd name="connsiteY30" fmla="*/ 363561 h 1402529"/>
                <a:gd name="connsiteX31" fmla="*/ 170811 w 1089115"/>
                <a:gd name="connsiteY31" fmla="*/ 408614 h 1402529"/>
                <a:gd name="connsiteX32" fmla="*/ 124191 w 1089115"/>
                <a:gd name="connsiteY32" fmla="*/ 680110 h 1402529"/>
                <a:gd name="connsiteX33" fmla="*/ 76395 w 1089115"/>
                <a:gd name="connsiteY33" fmla="*/ 958265 h 1402529"/>
                <a:gd name="connsiteX34" fmla="*/ 28599 w 1089115"/>
                <a:gd name="connsiteY34" fmla="*/ 1234853 h 1402529"/>
                <a:gd name="connsiteX35" fmla="*/ 0 w 1089115"/>
                <a:gd name="connsiteY35" fmla="*/ 1403313 h 1402529"/>
                <a:gd name="connsiteX36" fmla="*/ 327126 w 1089115"/>
                <a:gd name="connsiteY36" fmla="*/ 1403313 h 1402529"/>
                <a:gd name="connsiteX37" fmla="*/ 465812 w 1089115"/>
                <a:gd name="connsiteY37" fmla="*/ 1403313 h 1402529"/>
                <a:gd name="connsiteX38" fmla="*/ 776484 w 1089115"/>
                <a:gd name="connsiteY38" fmla="*/ 1403313 h 1402529"/>
                <a:gd name="connsiteX39" fmla="*/ 891272 w 1089115"/>
                <a:gd name="connsiteY39" fmla="*/ 1403313 h 1402529"/>
                <a:gd name="connsiteX40" fmla="*/ 1089899 w 1089115"/>
                <a:gd name="connsiteY40" fmla="*/ 1403313 h 1402529"/>
                <a:gd name="connsiteX41" fmla="*/ 915170 w 1089115"/>
                <a:gd name="connsiteY41" fmla="*/ 763556 h 1402529"/>
                <a:gd name="connsiteX0" fmla="*/ 886613 w 1061343"/>
                <a:gd name="connsiteY0" fmla="*/ 763556 h 2318072"/>
                <a:gd name="connsiteX1" fmla="*/ 774568 w 1061343"/>
                <a:gd name="connsiteY1" fmla="*/ 377665 h 2318072"/>
                <a:gd name="connsiteX2" fmla="*/ 773392 w 1061343"/>
                <a:gd name="connsiteY2" fmla="*/ 364344 h 2318072"/>
                <a:gd name="connsiteX3" fmla="*/ 773392 w 1061343"/>
                <a:gd name="connsiteY3" fmla="*/ 209204 h 2318072"/>
                <a:gd name="connsiteX4" fmla="*/ 774176 w 1061343"/>
                <a:gd name="connsiteY4" fmla="*/ 99117 h 2318072"/>
                <a:gd name="connsiteX5" fmla="*/ 776526 w 1061343"/>
                <a:gd name="connsiteY5" fmla="*/ 63075 h 2318072"/>
                <a:gd name="connsiteX6" fmla="*/ 772217 w 1061343"/>
                <a:gd name="connsiteY6" fmla="*/ 46620 h 2318072"/>
                <a:gd name="connsiteX7" fmla="*/ 738133 w 1061343"/>
                <a:gd name="connsiteY7" fmla="*/ 14104 h 2318072"/>
                <a:gd name="connsiteX8" fmla="*/ 729123 w 1061343"/>
                <a:gd name="connsiteY8" fmla="*/ 24290 h 2318072"/>
                <a:gd name="connsiteX9" fmla="*/ 723638 w 1061343"/>
                <a:gd name="connsiteY9" fmla="*/ 50930 h 2318072"/>
                <a:gd name="connsiteX10" fmla="*/ 688379 w 1061343"/>
                <a:gd name="connsiteY10" fmla="*/ 101860 h 2318072"/>
                <a:gd name="connsiteX11" fmla="*/ 554786 w 1061343"/>
                <a:gd name="connsiteY11" fmla="*/ 184523 h 2318072"/>
                <a:gd name="connsiteX12" fmla="*/ 545775 w 1061343"/>
                <a:gd name="connsiteY12" fmla="*/ 191183 h 2318072"/>
                <a:gd name="connsiteX13" fmla="*/ 526578 w 1061343"/>
                <a:gd name="connsiteY13" fmla="*/ 205678 h 2318072"/>
                <a:gd name="connsiteX14" fmla="*/ 492495 w 1061343"/>
                <a:gd name="connsiteY14" fmla="*/ 208812 h 2318072"/>
                <a:gd name="connsiteX15" fmla="*/ 487010 w 1061343"/>
                <a:gd name="connsiteY15" fmla="*/ 202152 h 2318072"/>
                <a:gd name="connsiteX16" fmla="*/ 459194 w 1061343"/>
                <a:gd name="connsiteY16" fmla="*/ 189224 h 2318072"/>
                <a:gd name="connsiteX17" fmla="*/ 438822 w 1061343"/>
                <a:gd name="connsiteY17" fmla="*/ 179822 h 2318072"/>
                <a:gd name="connsiteX18" fmla="*/ 375748 w 1061343"/>
                <a:gd name="connsiteY18" fmla="*/ 147697 h 2318072"/>
                <a:gd name="connsiteX19" fmla="*/ 372222 w 1061343"/>
                <a:gd name="connsiteY19" fmla="*/ 146130 h 2318072"/>
                <a:gd name="connsiteX20" fmla="*/ 360861 w 1061343"/>
                <a:gd name="connsiteY20" fmla="*/ 139469 h 2318072"/>
                <a:gd name="connsiteX21" fmla="*/ 209246 w 1061343"/>
                <a:gd name="connsiteY21" fmla="*/ 64250 h 2318072"/>
                <a:gd name="connsiteX22" fmla="*/ 153223 w 1061343"/>
                <a:gd name="connsiteY22" fmla="*/ 36435 h 2318072"/>
                <a:gd name="connsiteX23" fmla="*/ 138728 w 1061343"/>
                <a:gd name="connsiteY23" fmla="*/ 18021 h 2318072"/>
                <a:gd name="connsiteX24" fmla="*/ 130893 w 1061343"/>
                <a:gd name="connsiteY24" fmla="*/ 0 h 2318072"/>
                <a:gd name="connsiteX25" fmla="*/ 109737 w 1061343"/>
                <a:gd name="connsiteY25" fmla="*/ 24681 h 2318072"/>
                <a:gd name="connsiteX26" fmla="*/ 100726 w 1061343"/>
                <a:gd name="connsiteY26" fmla="*/ 81880 h 2318072"/>
                <a:gd name="connsiteX27" fmla="*/ 100726 w 1061343"/>
                <a:gd name="connsiteY27" fmla="*/ 103035 h 2318072"/>
                <a:gd name="connsiteX28" fmla="*/ 97984 w 1061343"/>
                <a:gd name="connsiteY28" fmla="*/ 121840 h 2318072"/>
                <a:gd name="connsiteX29" fmla="*/ 92891 w 1061343"/>
                <a:gd name="connsiteY29" fmla="*/ 167285 h 2318072"/>
                <a:gd name="connsiteX30" fmla="*/ 134419 w 1061343"/>
                <a:gd name="connsiteY30" fmla="*/ 363561 h 2318072"/>
                <a:gd name="connsiteX31" fmla="*/ 142254 w 1061343"/>
                <a:gd name="connsiteY31" fmla="*/ 408614 h 2318072"/>
                <a:gd name="connsiteX32" fmla="*/ 95634 w 1061343"/>
                <a:gd name="connsiteY32" fmla="*/ 680110 h 2318072"/>
                <a:gd name="connsiteX33" fmla="*/ 47838 w 1061343"/>
                <a:gd name="connsiteY33" fmla="*/ 958265 h 2318072"/>
                <a:gd name="connsiteX34" fmla="*/ 42 w 1061343"/>
                <a:gd name="connsiteY34" fmla="*/ 1234853 h 2318072"/>
                <a:gd name="connsiteX35" fmla="*/ 37913 w 1061343"/>
                <a:gd name="connsiteY35" fmla="*/ 2318072 h 2318072"/>
                <a:gd name="connsiteX36" fmla="*/ 298569 w 1061343"/>
                <a:gd name="connsiteY36" fmla="*/ 1403313 h 2318072"/>
                <a:gd name="connsiteX37" fmla="*/ 437255 w 1061343"/>
                <a:gd name="connsiteY37" fmla="*/ 1403313 h 2318072"/>
                <a:gd name="connsiteX38" fmla="*/ 747927 w 1061343"/>
                <a:gd name="connsiteY38" fmla="*/ 1403313 h 2318072"/>
                <a:gd name="connsiteX39" fmla="*/ 862715 w 1061343"/>
                <a:gd name="connsiteY39" fmla="*/ 1403313 h 2318072"/>
                <a:gd name="connsiteX40" fmla="*/ 1061342 w 1061343"/>
                <a:gd name="connsiteY40" fmla="*/ 1403313 h 2318072"/>
                <a:gd name="connsiteX41" fmla="*/ 886613 w 1061343"/>
                <a:gd name="connsiteY41" fmla="*/ 763556 h 2318072"/>
                <a:gd name="connsiteX0" fmla="*/ 855031 w 1029760"/>
                <a:gd name="connsiteY0" fmla="*/ 763556 h 2318072"/>
                <a:gd name="connsiteX1" fmla="*/ 742986 w 1029760"/>
                <a:gd name="connsiteY1" fmla="*/ 377665 h 2318072"/>
                <a:gd name="connsiteX2" fmla="*/ 741810 w 1029760"/>
                <a:gd name="connsiteY2" fmla="*/ 364344 h 2318072"/>
                <a:gd name="connsiteX3" fmla="*/ 741810 w 1029760"/>
                <a:gd name="connsiteY3" fmla="*/ 209204 h 2318072"/>
                <a:gd name="connsiteX4" fmla="*/ 742594 w 1029760"/>
                <a:gd name="connsiteY4" fmla="*/ 99117 h 2318072"/>
                <a:gd name="connsiteX5" fmla="*/ 744944 w 1029760"/>
                <a:gd name="connsiteY5" fmla="*/ 63075 h 2318072"/>
                <a:gd name="connsiteX6" fmla="*/ 740635 w 1029760"/>
                <a:gd name="connsiteY6" fmla="*/ 46620 h 2318072"/>
                <a:gd name="connsiteX7" fmla="*/ 706551 w 1029760"/>
                <a:gd name="connsiteY7" fmla="*/ 14104 h 2318072"/>
                <a:gd name="connsiteX8" fmla="*/ 697541 w 1029760"/>
                <a:gd name="connsiteY8" fmla="*/ 24290 h 2318072"/>
                <a:gd name="connsiteX9" fmla="*/ 692056 w 1029760"/>
                <a:gd name="connsiteY9" fmla="*/ 50930 h 2318072"/>
                <a:gd name="connsiteX10" fmla="*/ 656797 w 1029760"/>
                <a:gd name="connsiteY10" fmla="*/ 101860 h 2318072"/>
                <a:gd name="connsiteX11" fmla="*/ 523204 w 1029760"/>
                <a:gd name="connsiteY11" fmla="*/ 184523 h 2318072"/>
                <a:gd name="connsiteX12" fmla="*/ 514193 w 1029760"/>
                <a:gd name="connsiteY12" fmla="*/ 191183 h 2318072"/>
                <a:gd name="connsiteX13" fmla="*/ 494996 w 1029760"/>
                <a:gd name="connsiteY13" fmla="*/ 205678 h 2318072"/>
                <a:gd name="connsiteX14" fmla="*/ 460913 w 1029760"/>
                <a:gd name="connsiteY14" fmla="*/ 208812 h 2318072"/>
                <a:gd name="connsiteX15" fmla="*/ 455428 w 1029760"/>
                <a:gd name="connsiteY15" fmla="*/ 202152 h 2318072"/>
                <a:gd name="connsiteX16" fmla="*/ 427612 w 1029760"/>
                <a:gd name="connsiteY16" fmla="*/ 189224 h 2318072"/>
                <a:gd name="connsiteX17" fmla="*/ 407240 w 1029760"/>
                <a:gd name="connsiteY17" fmla="*/ 179822 h 2318072"/>
                <a:gd name="connsiteX18" fmla="*/ 344166 w 1029760"/>
                <a:gd name="connsiteY18" fmla="*/ 147697 h 2318072"/>
                <a:gd name="connsiteX19" fmla="*/ 340640 w 1029760"/>
                <a:gd name="connsiteY19" fmla="*/ 146130 h 2318072"/>
                <a:gd name="connsiteX20" fmla="*/ 329279 w 1029760"/>
                <a:gd name="connsiteY20" fmla="*/ 139469 h 2318072"/>
                <a:gd name="connsiteX21" fmla="*/ 177664 w 1029760"/>
                <a:gd name="connsiteY21" fmla="*/ 64250 h 2318072"/>
                <a:gd name="connsiteX22" fmla="*/ 121641 w 1029760"/>
                <a:gd name="connsiteY22" fmla="*/ 36435 h 2318072"/>
                <a:gd name="connsiteX23" fmla="*/ 107146 w 1029760"/>
                <a:gd name="connsiteY23" fmla="*/ 18021 h 2318072"/>
                <a:gd name="connsiteX24" fmla="*/ 99311 w 1029760"/>
                <a:gd name="connsiteY24" fmla="*/ 0 h 2318072"/>
                <a:gd name="connsiteX25" fmla="*/ 78155 w 1029760"/>
                <a:gd name="connsiteY25" fmla="*/ 24681 h 2318072"/>
                <a:gd name="connsiteX26" fmla="*/ 69144 w 1029760"/>
                <a:gd name="connsiteY26" fmla="*/ 81880 h 2318072"/>
                <a:gd name="connsiteX27" fmla="*/ 69144 w 1029760"/>
                <a:gd name="connsiteY27" fmla="*/ 103035 h 2318072"/>
                <a:gd name="connsiteX28" fmla="*/ 66402 w 1029760"/>
                <a:gd name="connsiteY28" fmla="*/ 121840 h 2318072"/>
                <a:gd name="connsiteX29" fmla="*/ 61309 w 1029760"/>
                <a:gd name="connsiteY29" fmla="*/ 167285 h 2318072"/>
                <a:gd name="connsiteX30" fmla="*/ 102837 w 1029760"/>
                <a:gd name="connsiteY30" fmla="*/ 363561 h 2318072"/>
                <a:gd name="connsiteX31" fmla="*/ 110672 w 1029760"/>
                <a:gd name="connsiteY31" fmla="*/ 408614 h 2318072"/>
                <a:gd name="connsiteX32" fmla="*/ 64052 w 1029760"/>
                <a:gd name="connsiteY32" fmla="*/ 680110 h 2318072"/>
                <a:gd name="connsiteX33" fmla="*/ 16256 w 1029760"/>
                <a:gd name="connsiteY33" fmla="*/ 958265 h 2318072"/>
                <a:gd name="connsiteX34" fmla="*/ 113 w 1029760"/>
                <a:gd name="connsiteY34" fmla="*/ 1276001 h 2318072"/>
                <a:gd name="connsiteX35" fmla="*/ 6331 w 1029760"/>
                <a:gd name="connsiteY35" fmla="*/ 2318072 h 2318072"/>
                <a:gd name="connsiteX36" fmla="*/ 266987 w 1029760"/>
                <a:gd name="connsiteY36" fmla="*/ 1403313 h 2318072"/>
                <a:gd name="connsiteX37" fmla="*/ 405673 w 1029760"/>
                <a:gd name="connsiteY37" fmla="*/ 1403313 h 2318072"/>
                <a:gd name="connsiteX38" fmla="*/ 716345 w 1029760"/>
                <a:gd name="connsiteY38" fmla="*/ 1403313 h 2318072"/>
                <a:gd name="connsiteX39" fmla="*/ 831133 w 1029760"/>
                <a:gd name="connsiteY39" fmla="*/ 1403313 h 2318072"/>
                <a:gd name="connsiteX40" fmla="*/ 1029760 w 1029760"/>
                <a:gd name="connsiteY40" fmla="*/ 1403313 h 2318072"/>
                <a:gd name="connsiteX41" fmla="*/ 855031 w 1029760"/>
                <a:gd name="connsiteY41" fmla="*/ 763556 h 2318072"/>
                <a:gd name="connsiteX0" fmla="*/ 855031 w 1029760"/>
                <a:gd name="connsiteY0" fmla="*/ 763556 h 2318072"/>
                <a:gd name="connsiteX1" fmla="*/ 742986 w 1029760"/>
                <a:gd name="connsiteY1" fmla="*/ 377665 h 2318072"/>
                <a:gd name="connsiteX2" fmla="*/ 741810 w 1029760"/>
                <a:gd name="connsiteY2" fmla="*/ 364344 h 2318072"/>
                <a:gd name="connsiteX3" fmla="*/ 741810 w 1029760"/>
                <a:gd name="connsiteY3" fmla="*/ 209204 h 2318072"/>
                <a:gd name="connsiteX4" fmla="*/ 742594 w 1029760"/>
                <a:gd name="connsiteY4" fmla="*/ 99117 h 2318072"/>
                <a:gd name="connsiteX5" fmla="*/ 744944 w 1029760"/>
                <a:gd name="connsiteY5" fmla="*/ 63075 h 2318072"/>
                <a:gd name="connsiteX6" fmla="*/ 740635 w 1029760"/>
                <a:gd name="connsiteY6" fmla="*/ 46620 h 2318072"/>
                <a:gd name="connsiteX7" fmla="*/ 706551 w 1029760"/>
                <a:gd name="connsiteY7" fmla="*/ 14104 h 2318072"/>
                <a:gd name="connsiteX8" fmla="*/ 697541 w 1029760"/>
                <a:gd name="connsiteY8" fmla="*/ 24290 h 2318072"/>
                <a:gd name="connsiteX9" fmla="*/ 692056 w 1029760"/>
                <a:gd name="connsiteY9" fmla="*/ 50930 h 2318072"/>
                <a:gd name="connsiteX10" fmla="*/ 656797 w 1029760"/>
                <a:gd name="connsiteY10" fmla="*/ 101860 h 2318072"/>
                <a:gd name="connsiteX11" fmla="*/ 523204 w 1029760"/>
                <a:gd name="connsiteY11" fmla="*/ 184523 h 2318072"/>
                <a:gd name="connsiteX12" fmla="*/ 514193 w 1029760"/>
                <a:gd name="connsiteY12" fmla="*/ 191183 h 2318072"/>
                <a:gd name="connsiteX13" fmla="*/ 494996 w 1029760"/>
                <a:gd name="connsiteY13" fmla="*/ 205678 h 2318072"/>
                <a:gd name="connsiteX14" fmla="*/ 460913 w 1029760"/>
                <a:gd name="connsiteY14" fmla="*/ 208812 h 2318072"/>
                <a:gd name="connsiteX15" fmla="*/ 455428 w 1029760"/>
                <a:gd name="connsiteY15" fmla="*/ 202152 h 2318072"/>
                <a:gd name="connsiteX16" fmla="*/ 427612 w 1029760"/>
                <a:gd name="connsiteY16" fmla="*/ 189224 h 2318072"/>
                <a:gd name="connsiteX17" fmla="*/ 407240 w 1029760"/>
                <a:gd name="connsiteY17" fmla="*/ 179822 h 2318072"/>
                <a:gd name="connsiteX18" fmla="*/ 344166 w 1029760"/>
                <a:gd name="connsiteY18" fmla="*/ 147697 h 2318072"/>
                <a:gd name="connsiteX19" fmla="*/ 340640 w 1029760"/>
                <a:gd name="connsiteY19" fmla="*/ 146130 h 2318072"/>
                <a:gd name="connsiteX20" fmla="*/ 329279 w 1029760"/>
                <a:gd name="connsiteY20" fmla="*/ 139469 h 2318072"/>
                <a:gd name="connsiteX21" fmla="*/ 177664 w 1029760"/>
                <a:gd name="connsiteY21" fmla="*/ 64250 h 2318072"/>
                <a:gd name="connsiteX22" fmla="*/ 121641 w 1029760"/>
                <a:gd name="connsiteY22" fmla="*/ 36435 h 2318072"/>
                <a:gd name="connsiteX23" fmla="*/ 107146 w 1029760"/>
                <a:gd name="connsiteY23" fmla="*/ 18021 h 2318072"/>
                <a:gd name="connsiteX24" fmla="*/ 99311 w 1029760"/>
                <a:gd name="connsiteY24" fmla="*/ 0 h 2318072"/>
                <a:gd name="connsiteX25" fmla="*/ 78155 w 1029760"/>
                <a:gd name="connsiteY25" fmla="*/ 24681 h 2318072"/>
                <a:gd name="connsiteX26" fmla="*/ 69144 w 1029760"/>
                <a:gd name="connsiteY26" fmla="*/ 81880 h 2318072"/>
                <a:gd name="connsiteX27" fmla="*/ 69144 w 1029760"/>
                <a:gd name="connsiteY27" fmla="*/ 103035 h 2318072"/>
                <a:gd name="connsiteX28" fmla="*/ 66402 w 1029760"/>
                <a:gd name="connsiteY28" fmla="*/ 121840 h 2318072"/>
                <a:gd name="connsiteX29" fmla="*/ 61309 w 1029760"/>
                <a:gd name="connsiteY29" fmla="*/ 167285 h 2318072"/>
                <a:gd name="connsiteX30" fmla="*/ 102837 w 1029760"/>
                <a:gd name="connsiteY30" fmla="*/ 363561 h 2318072"/>
                <a:gd name="connsiteX31" fmla="*/ 110672 w 1029760"/>
                <a:gd name="connsiteY31" fmla="*/ 408614 h 2318072"/>
                <a:gd name="connsiteX32" fmla="*/ 64052 w 1029760"/>
                <a:gd name="connsiteY32" fmla="*/ 680110 h 2318072"/>
                <a:gd name="connsiteX33" fmla="*/ 16256 w 1029760"/>
                <a:gd name="connsiteY33" fmla="*/ 958265 h 2318072"/>
                <a:gd name="connsiteX34" fmla="*/ 113 w 1029760"/>
                <a:gd name="connsiteY34" fmla="*/ 1276001 h 2318072"/>
                <a:gd name="connsiteX35" fmla="*/ 6331 w 1029760"/>
                <a:gd name="connsiteY35" fmla="*/ 2318072 h 2318072"/>
                <a:gd name="connsiteX36" fmla="*/ 266987 w 1029760"/>
                <a:gd name="connsiteY36" fmla="*/ 1403313 h 2318072"/>
                <a:gd name="connsiteX37" fmla="*/ 405673 w 1029760"/>
                <a:gd name="connsiteY37" fmla="*/ 1403313 h 2318072"/>
                <a:gd name="connsiteX38" fmla="*/ 716345 w 1029760"/>
                <a:gd name="connsiteY38" fmla="*/ 1403313 h 2318072"/>
                <a:gd name="connsiteX39" fmla="*/ 831133 w 1029760"/>
                <a:gd name="connsiteY39" fmla="*/ 1403313 h 2318072"/>
                <a:gd name="connsiteX40" fmla="*/ 1029760 w 1029760"/>
                <a:gd name="connsiteY40" fmla="*/ 1403313 h 2318072"/>
                <a:gd name="connsiteX41" fmla="*/ 855031 w 1029760"/>
                <a:gd name="connsiteY41" fmla="*/ 763556 h 2318072"/>
                <a:gd name="connsiteX0" fmla="*/ 864487 w 1039216"/>
                <a:gd name="connsiteY0" fmla="*/ 763556 h 2318072"/>
                <a:gd name="connsiteX1" fmla="*/ 752442 w 1039216"/>
                <a:gd name="connsiteY1" fmla="*/ 377665 h 2318072"/>
                <a:gd name="connsiteX2" fmla="*/ 751266 w 1039216"/>
                <a:gd name="connsiteY2" fmla="*/ 364344 h 2318072"/>
                <a:gd name="connsiteX3" fmla="*/ 751266 w 1039216"/>
                <a:gd name="connsiteY3" fmla="*/ 209204 h 2318072"/>
                <a:gd name="connsiteX4" fmla="*/ 752050 w 1039216"/>
                <a:gd name="connsiteY4" fmla="*/ 99117 h 2318072"/>
                <a:gd name="connsiteX5" fmla="*/ 754400 w 1039216"/>
                <a:gd name="connsiteY5" fmla="*/ 63075 h 2318072"/>
                <a:gd name="connsiteX6" fmla="*/ 750091 w 1039216"/>
                <a:gd name="connsiteY6" fmla="*/ 46620 h 2318072"/>
                <a:gd name="connsiteX7" fmla="*/ 716007 w 1039216"/>
                <a:gd name="connsiteY7" fmla="*/ 14104 h 2318072"/>
                <a:gd name="connsiteX8" fmla="*/ 706997 w 1039216"/>
                <a:gd name="connsiteY8" fmla="*/ 24290 h 2318072"/>
                <a:gd name="connsiteX9" fmla="*/ 701512 w 1039216"/>
                <a:gd name="connsiteY9" fmla="*/ 50930 h 2318072"/>
                <a:gd name="connsiteX10" fmla="*/ 666253 w 1039216"/>
                <a:gd name="connsiteY10" fmla="*/ 101860 h 2318072"/>
                <a:gd name="connsiteX11" fmla="*/ 532660 w 1039216"/>
                <a:gd name="connsiteY11" fmla="*/ 184523 h 2318072"/>
                <a:gd name="connsiteX12" fmla="*/ 523649 w 1039216"/>
                <a:gd name="connsiteY12" fmla="*/ 191183 h 2318072"/>
                <a:gd name="connsiteX13" fmla="*/ 504452 w 1039216"/>
                <a:gd name="connsiteY13" fmla="*/ 205678 h 2318072"/>
                <a:gd name="connsiteX14" fmla="*/ 470369 w 1039216"/>
                <a:gd name="connsiteY14" fmla="*/ 208812 h 2318072"/>
                <a:gd name="connsiteX15" fmla="*/ 464884 w 1039216"/>
                <a:gd name="connsiteY15" fmla="*/ 202152 h 2318072"/>
                <a:gd name="connsiteX16" fmla="*/ 437068 w 1039216"/>
                <a:gd name="connsiteY16" fmla="*/ 189224 h 2318072"/>
                <a:gd name="connsiteX17" fmla="*/ 416696 w 1039216"/>
                <a:gd name="connsiteY17" fmla="*/ 179822 h 2318072"/>
                <a:gd name="connsiteX18" fmla="*/ 353622 w 1039216"/>
                <a:gd name="connsiteY18" fmla="*/ 147697 h 2318072"/>
                <a:gd name="connsiteX19" fmla="*/ 350096 w 1039216"/>
                <a:gd name="connsiteY19" fmla="*/ 146130 h 2318072"/>
                <a:gd name="connsiteX20" fmla="*/ 338735 w 1039216"/>
                <a:gd name="connsiteY20" fmla="*/ 139469 h 2318072"/>
                <a:gd name="connsiteX21" fmla="*/ 187120 w 1039216"/>
                <a:gd name="connsiteY21" fmla="*/ 64250 h 2318072"/>
                <a:gd name="connsiteX22" fmla="*/ 131097 w 1039216"/>
                <a:gd name="connsiteY22" fmla="*/ 36435 h 2318072"/>
                <a:gd name="connsiteX23" fmla="*/ 116602 w 1039216"/>
                <a:gd name="connsiteY23" fmla="*/ 18021 h 2318072"/>
                <a:gd name="connsiteX24" fmla="*/ 108767 w 1039216"/>
                <a:gd name="connsiteY24" fmla="*/ 0 h 2318072"/>
                <a:gd name="connsiteX25" fmla="*/ 87611 w 1039216"/>
                <a:gd name="connsiteY25" fmla="*/ 24681 h 2318072"/>
                <a:gd name="connsiteX26" fmla="*/ 78600 w 1039216"/>
                <a:gd name="connsiteY26" fmla="*/ 81880 h 2318072"/>
                <a:gd name="connsiteX27" fmla="*/ 78600 w 1039216"/>
                <a:gd name="connsiteY27" fmla="*/ 103035 h 2318072"/>
                <a:gd name="connsiteX28" fmla="*/ 75858 w 1039216"/>
                <a:gd name="connsiteY28" fmla="*/ 121840 h 2318072"/>
                <a:gd name="connsiteX29" fmla="*/ 70765 w 1039216"/>
                <a:gd name="connsiteY29" fmla="*/ 167285 h 2318072"/>
                <a:gd name="connsiteX30" fmla="*/ 112293 w 1039216"/>
                <a:gd name="connsiteY30" fmla="*/ 363561 h 2318072"/>
                <a:gd name="connsiteX31" fmla="*/ 120128 w 1039216"/>
                <a:gd name="connsiteY31" fmla="*/ 408614 h 2318072"/>
                <a:gd name="connsiteX32" fmla="*/ 73508 w 1039216"/>
                <a:gd name="connsiteY32" fmla="*/ 680110 h 2318072"/>
                <a:gd name="connsiteX33" fmla="*/ 25712 w 1039216"/>
                <a:gd name="connsiteY33" fmla="*/ 958265 h 2318072"/>
                <a:gd name="connsiteX34" fmla="*/ 73 w 1039216"/>
                <a:gd name="connsiteY34" fmla="*/ 1282332 h 2318072"/>
                <a:gd name="connsiteX35" fmla="*/ 15787 w 1039216"/>
                <a:gd name="connsiteY35" fmla="*/ 2318072 h 2318072"/>
                <a:gd name="connsiteX36" fmla="*/ 276443 w 1039216"/>
                <a:gd name="connsiteY36" fmla="*/ 1403313 h 2318072"/>
                <a:gd name="connsiteX37" fmla="*/ 415129 w 1039216"/>
                <a:gd name="connsiteY37" fmla="*/ 1403313 h 2318072"/>
                <a:gd name="connsiteX38" fmla="*/ 725801 w 1039216"/>
                <a:gd name="connsiteY38" fmla="*/ 1403313 h 2318072"/>
                <a:gd name="connsiteX39" fmla="*/ 840589 w 1039216"/>
                <a:gd name="connsiteY39" fmla="*/ 1403313 h 2318072"/>
                <a:gd name="connsiteX40" fmla="*/ 1039216 w 1039216"/>
                <a:gd name="connsiteY40" fmla="*/ 1403313 h 2318072"/>
                <a:gd name="connsiteX41" fmla="*/ 864487 w 1039216"/>
                <a:gd name="connsiteY41" fmla="*/ 763556 h 2318072"/>
                <a:gd name="connsiteX0" fmla="*/ 864487 w 1039216"/>
                <a:gd name="connsiteY0" fmla="*/ 763556 h 2318072"/>
                <a:gd name="connsiteX1" fmla="*/ 752442 w 1039216"/>
                <a:gd name="connsiteY1" fmla="*/ 377665 h 2318072"/>
                <a:gd name="connsiteX2" fmla="*/ 751266 w 1039216"/>
                <a:gd name="connsiteY2" fmla="*/ 364344 h 2318072"/>
                <a:gd name="connsiteX3" fmla="*/ 751266 w 1039216"/>
                <a:gd name="connsiteY3" fmla="*/ 209204 h 2318072"/>
                <a:gd name="connsiteX4" fmla="*/ 752050 w 1039216"/>
                <a:gd name="connsiteY4" fmla="*/ 99117 h 2318072"/>
                <a:gd name="connsiteX5" fmla="*/ 754400 w 1039216"/>
                <a:gd name="connsiteY5" fmla="*/ 63075 h 2318072"/>
                <a:gd name="connsiteX6" fmla="*/ 750091 w 1039216"/>
                <a:gd name="connsiteY6" fmla="*/ 46620 h 2318072"/>
                <a:gd name="connsiteX7" fmla="*/ 716007 w 1039216"/>
                <a:gd name="connsiteY7" fmla="*/ 14104 h 2318072"/>
                <a:gd name="connsiteX8" fmla="*/ 706997 w 1039216"/>
                <a:gd name="connsiteY8" fmla="*/ 24290 h 2318072"/>
                <a:gd name="connsiteX9" fmla="*/ 701512 w 1039216"/>
                <a:gd name="connsiteY9" fmla="*/ 50930 h 2318072"/>
                <a:gd name="connsiteX10" fmla="*/ 666253 w 1039216"/>
                <a:gd name="connsiteY10" fmla="*/ 101860 h 2318072"/>
                <a:gd name="connsiteX11" fmla="*/ 532660 w 1039216"/>
                <a:gd name="connsiteY11" fmla="*/ 184523 h 2318072"/>
                <a:gd name="connsiteX12" fmla="*/ 523649 w 1039216"/>
                <a:gd name="connsiteY12" fmla="*/ 191183 h 2318072"/>
                <a:gd name="connsiteX13" fmla="*/ 504452 w 1039216"/>
                <a:gd name="connsiteY13" fmla="*/ 205678 h 2318072"/>
                <a:gd name="connsiteX14" fmla="*/ 470369 w 1039216"/>
                <a:gd name="connsiteY14" fmla="*/ 208812 h 2318072"/>
                <a:gd name="connsiteX15" fmla="*/ 464884 w 1039216"/>
                <a:gd name="connsiteY15" fmla="*/ 202152 h 2318072"/>
                <a:gd name="connsiteX16" fmla="*/ 437068 w 1039216"/>
                <a:gd name="connsiteY16" fmla="*/ 189224 h 2318072"/>
                <a:gd name="connsiteX17" fmla="*/ 416696 w 1039216"/>
                <a:gd name="connsiteY17" fmla="*/ 179822 h 2318072"/>
                <a:gd name="connsiteX18" fmla="*/ 353622 w 1039216"/>
                <a:gd name="connsiteY18" fmla="*/ 147697 h 2318072"/>
                <a:gd name="connsiteX19" fmla="*/ 350096 w 1039216"/>
                <a:gd name="connsiteY19" fmla="*/ 146130 h 2318072"/>
                <a:gd name="connsiteX20" fmla="*/ 338735 w 1039216"/>
                <a:gd name="connsiteY20" fmla="*/ 139469 h 2318072"/>
                <a:gd name="connsiteX21" fmla="*/ 187120 w 1039216"/>
                <a:gd name="connsiteY21" fmla="*/ 64250 h 2318072"/>
                <a:gd name="connsiteX22" fmla="*/ 131097 w 1039216"/>
                <a:gd name="connsiteY22" fmla="*/ 36435 h 2318072"/>
                <a:gd name="connsiteX23" fmla="*/ 116602 w 1039216"/>
                <a:gd name="connsiteY23" fmla="*/ 18021 h 2318072"/>
                <a:gd name="connsiteX24" fmla="*/ 108767 w 1039216"/>
                <a:gd name="connsiteY24" fmla="*/ 0 h 2318072"/>
                <a:gd name="connsiteX25" fmla="*/ 87611 w 1039216"/>
                <a:gd name="connsiteY25" fmla="*/ 24681 h 2318072"/>
                <a:gd name="connsiteX26" fmla="*/ 78600 w 1039216"/>
                <a:gd name="connsiteY26" fmla="*/ 81880 h 2318072"/>
                <a:gd name="connsiteX27" fmla="*/ 78600 w 1039216"/>
                <a:gd name="connsiteY27" fmla="*/ 103035 h 2318072"/>
                <a:gd name="connsiteX28" fmla="*/ 75858 w 1039216"/>
                <a:gd name="connsiteY28" fmla="*/ 121840 h 2318072"/>
                <a:gd name="connsiteX29" fmla="*/ 70765 w 1039216"/>
                <a:gd name="connsiteY29" fmla="*/ 167285 h 2318072"/>
                <a:gd name="connsiteX30" fmla="*/ 112293 w 1039216"/>
                <a:gd name="connsiteY30" fmla="*/ 363561 h 2318072"/>
                <a:gd name="connsiteX31" fmla="*/ 120128 w 1039216"/>
                <a:gd name="connsiteY31" fmla="*/ 408614 h 2318072"/>
                <a:gd name="connsiteX32" fmla="*/ 73508 w 1039216"/>
                <a:gd name="connsiteY32" fmla="*/ 680110 h 2318072"/>
                <a:gd name="connsiteX33" fmla="*/ 25712 w 1039216"/>
                <a:gd name="connsiteY33" fmla="*/ 958265 h 2318072"/>
                <a:gd name="connsiteX34" fmla="*/ 73 w 1039216"/>
                <a:gd name="connsiteY34" fmla="*/ 1282332 h 2318072"/>
                <a:gd name="connsiteX35" fmla="*/ 15787 w 1039216"/>
                <a:gd name="connsiteY35" fmla="*/ 2318072 h 2318072"/>
                <a:gd name="connsiteX36" fmla="*/ 276443 w 1039216"/>
                <a:gd name="connsiteY36" fmla="*/ 1403313 h 2318072"/>
                <a:gd name="connsiteX37" fmla="*/ 475268 w 1039216"/>
                <a:gd name="connsiteY37" fmla="*/ 1634376 h 2318072"/>
                <a:gd name="connsiteX38" fmla="*/ 725801 w 1039216"/>
                <a:gd name="connsiteY38" fmla="*/ 1403313 h 2318072"/>
                <a:gd name="connsiteX39" fmla="*/ 840589 w 1039216"/>
                <a:gd name="connsiteY39" fmla="*/ 1403313 h 2318072"/>
                <a:gd name="connsiteX40" fmla="*/ 1039216 w 1039216"/>
                <a:gd name="connsiteY40" fmla="*/ 1403313 h 2318072"/>
                <a:gd name="connsiteX41" fmla="*/ 864487 w 1039216"/>
                <a:gd name="connsiteY41" fmla="*/ 763556 h 2318072"/>
                <a:gd name="connsiteX0" fmla="*/ 864487 w 1039216"/>
                <a:gd name="connsiteY0" fmla="*/ 763556 h 2322159"/>
                <a:gd name="connsiteX1" fmla="*/ 752442 w 1039216"/>
                <a:gd name="connsiteY1" fmla="*/ 377665 h 2322159"/>
                <a:gd name="connsiteX2" fmla="*/ 751266 w 1039216"/>
                <a:gd name="connsiteY2" fmla="*/ 364344 h 2322159"/>
                <a:gd name="connsiteX3" fmla="*/ 751266 w 1039216"/>
                <a:gd name="connsiteY3" fmla="*/ 209204 h 2322159"/>
                <a:gd name="connsiteX4" fmla="*/ 752050 w 1039216"/>
                <a:gd name="connsiteY4" fmla="*/ 99117 h 2322159"/>
                <a:gd name="connsiteX5" fmla="*/ 754400 w 1039216"/>
                <a:gd name="connsiteY5" fmla="*/ 63075 h 2322159"/>
                <a:gd name="connsiteX6" fmla="*/ 750091 w 1039216"/>
                <a:gd name="connsiteY6" fmla="*/ 46620 h 2322159"/>
                <a:gd name="connsiteX7" fmla="*/ 716007 w 1039216"/>
                <a:gd name="connsiteY7" fmla="*/ 14104 h 2322159"/>
                <a:gd name="connsiteX8" fmla="*/ 706997 w 1039216"/>
                <a:gd name="connsiteY8" fmla="*/ 24290 h 2322159"/>
                <a:gd name="connsiteX9" fmla="*/ 701512 w 1039216"/>
                <a:gd name="connsiteY9" fmla="*/ 50930 h 2322159"/>
                <a:gd name="connsiteX10" fmla="*/ 666253 w 1039216"/>
                <a:gd name="connsiteY10" fmla="*/ 101860 h 2322159"/>
                <a:gd name="connsiteX11" fmla="*/ 532660 w 1039216"/>
                <a:gd name="connsiteY11" fmla="*/ 184523 h 2322159"/>
                <a:gd name="connsiteX12" fmla="*/ 523649 w 1039216"/>
                <a:gd name="connsiteY12" fmla="*/ 191183 h 2322159"/>
                <a:gd name="connsiteX13" fmla="*/ 504452 w 1039216"/>
                <a:gd name="connsiteY13" fmla="*/ 205678 h 2322159"/>
                <a:gd name="connsiteX14" fmla="*/ 470369 w 1039216"/>
                <a:gd name="connsiteY14" fmla="*/ 208812 h 2322159"/>
                <a:gd name="connsiteX15" fmla="*/ 464884 w 1039216"/>
                <a:gd name="connsiteY15" fmla="*/ 202152 h 2322159"/>
                <a:gd name="connsiteX16" fmla="*/ 437068 w 1039216"/>
                <a:gd name="connsiteY16" fmla="*/ 189224 h 2322159"/>
                <a:gd name="connsiteX17" fmla="*/ 416696 w 1039216"/>
                <a:gd name="connsiteY17" fmla="*/ 179822 h 2322159"/>
                <a:gd name="connsiteX18" fmla="*/ 353622 w 1039216"/>
                <a:gd name="connsiteY18" fmla="*/ 147697 h 2322159"/>
                <a:gd name="connsiteX19" fmla="*/ 350096 w 1039216"/>
                <a:gd name="connsiteY19" fmla="*/ 146130 h 2322159"/>
                <a:gd name="connsiteX20" fmla="*/ 338735 w 1039216"/>
                <a:gd name="connsiteY20" fmla="*/ 139469 h 2322159"/>
                <a:gd name="connsiteX21" fmla="*/ 187120 w 1039216"/>
                <a:gd name="connsiteY21" fmla="*/ 64250 h 2322159"/>
                <a:gd name="connsiteX22" fmla="*/ 131097 w 1039216"/>
                <a:gd name="connsiteY22" fmla="*/ 36435 h 2322159"/>
                <a:gd name="connsiteX23" fmla="*/ 116602 w 1039216"/>
                <a:gd name="connsiteY23" fmla="*/ 18021 h 2322159"/>
                <a:gd name="connsiteX24" fmla="*/ 108767 w 1039216"/>
                <a:gd name="connsiteY24" fmla="*/ 0 h 2322159"/>
                <a:gd name="connsiteX25" fmla="*/ 87611 w 1039216"/>
                <a:gd name="connsiteY25" fmla="*/ 24681 h 2322159"/>
                <a:gd name="connsiteX26" fmla="*/ 78600 w 1039216"/>
                <a:gd name="connsiteY26" fmla="*/ 81880 h 2322159"/>
                <a:gd name="connsiteX27" fmla="*/ 78600 w 1039216"/>
                <a:gd name="connsiteY27" fmla="*/ 103035 h 2322159"/>
                <a:gd name="connsiteX28" fmla="*/ 75858 w 1039216"/>
                <a:gd name="connsiteY28" fmla="*/ 121840 h 2322159"/>
                <a:gd name="connsiteX29" fmla="*/ 70765 w 1039216"/>
                <a:gd name="connsiteY29" fmla="*/ 167285 h 2322159"/>
                <a:gd name="connsiteX30" fmla="*/ 112293 w 1039216"/>
                <a:gd name="connsiteY30" fmla="*/ 363561 h 2322159"/>
                <a:gd name="connsiteX31" fmla="*/ 120128 w 1039216"/>
                <a:gd name="connsiteY31" fmla="*/ 408614 h 2322159"/>
                <a:gd name="connsiteX32" fmla="*/ 73508 w 1039216"/>
                <a:gd name="connsiteY32" fmla="*/ 680110 h 2322159"/>
                <a:gd name="connsiteX33" fmla="*/ 25712 w 1039216"/>
                <a:gd name="connsiteY33" fmla="*/ 958265 h 2322159"/>
                <a:gd name="connsiteX34" fmla="*/ 73 w 1039216"/>
                <a:gd name="connsiteY34" fmla="*/ 1282332 h 2322159"/>
                <a:gd name="connsiteX35" fmla="*/ 15787 w 1039216"/>
                <a:gd name="connsiteY35" fmla="*/ 2318072 h 2322159"/>
                <a:gd name="connsiteX36" fmla="*/ 475268 w 1039216"/>
                <a:gd name="connsiteY36" fmla="*/ 1634376 h 2322159"/>
                <a:gd name="connsiteX37" fmla="*/ 725801 w 1039216"/>
                <a:gd name="connsiteY37" fmla="*/ 1403313 h 2322159"/>
                <a:gd name="connsiteX38" fmla="*/ 840589 w 1039216"/>
                <a:gd name="connsiteY38" fmla="*/ 1403313 h 2322159"/>
                <a:gd name="connsiteX39" fmla="*/ 1039216 w 1039216"/>
                <a:gd name="connsiteY39" fmla="*/ 1403313 h 2322159"/>
                <a:gd name="connsiteX40" fmla="*/ 864487 w 1039216"/>
                <a:gd name="connsiteY40" fmla="*/ 763556 h 2322159"/>
                <a:gd name="connsiteX0" fmla="*/ 864487 w 1039216"/>
                <a:gd name="connsiteY0" fmla="*/ 763556 h 2318454"/>
                <a:gd name="connsiteX1" fmla="*/ 752442 w 1039216"/>
                <a:gd name="connsiteY1" fmla="*/ 377665 h 2318454"/>
                <a:gd name="connsiteX2" fmla="*/ 751266 w 1039216"/>
                <a:gd name="connsiteY2" fmla="*/ 364344 h 2318454"/>
                <a:gd name="connsiteX3" fmla="*/ 751266 w 1039216"/>
                <a:gd name="connsiteY3" fmla="*/ 209204 h 2318454"/>
                <a:gd name="connsiteX4" fmla="*/ 752050 w 1039216"/>
                <a:gd name="connsiteY4" fmla="*/ 99117 h 2318454"/>
                <a:gd name="connsiteX5" fmla="*/ 754400 w 1039216"/>
                <a:gd name="connsiteY5" fmla="*/ 63075 h 2318454"/>
                <a:gd name="connsiteX6" fmla="*/ 750091 w 1039216"/>
                <a:gd name="connsiteY6" fmla="*/ 46620 h 2318454"/>
                <a:gd name="connsiteX7" fmla="*/ 716007 w 1039216"/>
                <a:gd name="connsiteY7" fmla="*/ 14104 h 2318454"/>
                <a:gd name="connsiteX8" fmla="*/ 706997 w 1039216"/>
                <a:gd name="connsiteY8" fmla="*/ 24290 h 2318454"/>
                <a:gd name="connsiteX9" fmla="*/ 701512 w 1039216"/>
                <a:gd name="connsiteY9" fmla="*/ 50930 h 2318454"/>
                <a:gd name="connsiteX10" fmla="*/ 666253 w 1039216"/>
                <a:gd name="connsiteY10" fmla="*/ 101860 h 2318454"/>
                <a:gd name="connsiteX11" fmla="*/ 532660 w 1039216"/>
                <a:gd name="connsiteY11" fmla="*/ 184523 h 2318454"/>
                <a:gd name="connsiteX12" fmla="*/ 523649 w 1039216"/>
                <a:gd name="connsiteY12" fmla="*/ 191183 h 2318454"/>
                <a:gd name="connsiteX13" fmla="*/ 504452 w 1039216"/>
                <a:gd name="connsiteY13" fmla="*/ 205678 h 2318454"/>
                <a:gd name="connsiteX14" fmla="*/ 470369 w 1039216"/>
                <a:gd name="connsiteY14" fmla="*/ 208812 h 2318454"/>
                <a:gd name="connsiteX15" fmla="*/ 464884 w 1039216"/>
                <a:gd name="connsiteY15" fmla="*/ 202152 h 2318454"/>
                <a:gd name="connsiteX16" fmla="*/ 437068 w 1039216"/>
                <a:gd name="connsiteY16" fmla="*/ 189224 h 2318454"/>
                <a:gd name="connsiteX17" fmla="*/ 416696 w 1039216"/>
                <a:gd name="connsiteY17" fmla="*/ 179822 h 2318454"/>
                <a:gd name="connsiteX18" fmla="*/ 353622 w 1039216"/>
                <a:gd name="connsiteY18" fmla="*/ 147697 h 2318454"/>
                <a:gd name="connsiteX19" fmla="*/ 350096 w 1039216"/>
                <a:gd name="connsiteY19" fmla="*/ 146130 h 2318454"/>
                <a:gd name="connsiteX20" fmla="*/ 338735 w 1039216"/>
                <a:gd name="connsiteY20" fmla="*/ 139469 h 2318454"/>
                <a:gd name="connsiteX21" fmla="*/ 187120 w 1039216"/>
                <a:gd name="connsiteY21" fmla="*/ 64250 h 2318454"/>
                <a:gd name="connsiteX22" fmla="*/ 131097 w 1039216"/>
                <a:gd name="connsiteY22" fmla="*/ 36435 h 2318454"/>
                <a:gd name="connsiteX23" fmla="*/ 116602 w 1039216"/>
                <a:gd name="connsiteY23" fmla="*/ 18021 h 2318454"/>
                <a:gd name="connsiteX24" fmla="*/ 108767 w 1039216"/>
                <a:gd name="connsiteY24" fmla="*/ 0 h 2318454"/>
                <a:gd name="connsiteX25" fmla="*/ 87611 w 1039216"/>
                <a:gd name="connsiteY25" fmla="*/ 24681 h 2318454"/>
                <a:gd name="connsiteX26" fmla="*/ 78600 w 1039216"/>
                <a:gd name="connsiteY26" fmla="*/ 81880 h 2318454"/>
                <a:gd name="connsiteX27" fmla="*/ 78600 w 1039216"/>
                <a:gd name="connsiteY27" fmla="*/ 103035 h 2318454"/>
                <a:gd name="connsiteX28" fmla="*/ 75858 w 1039216"/>
                <a:gd name="connsiteY28" fmla="*/ 121840 h 2318454"/>
                <a:gd name="connsiteX29" fmla="*/ 70765 w 1039216"/>
                <a:gd name="connsiteY29" fmla="*/ 167285 h 2318454"/>
                <a:gd name="connsiteX30" fmla="*/ 112293 w 1039216"/>
                <a:gd name="connsiteY30" fmla="*/ 363561 h 2318454"/>
                <a:gd name="connsiteX31" fmla="*/ 120128 w 1039216"/>
                <a:gd name="connsiteY31" fmla="*/ 408614 h 2318454"/>
                <a:gd name="connsiteX32" fmla="*/ 73508 w 1039216"/>
                <a:gd name="connsiteY32" fmla="*/ 680110 h 2318454"/>
                <a:gd name="connsiteX33" fmla="*/ 25712 w 1039216"/>
                <a:gd name="connsiteY33" fmla="*/ 958265 h 2318454"/>
                <a:gd name="connsiteX34" fmla="*/ 73 w 1039216"/>
                <a:gd name="connsiteY34" fmla="*/ 1282332 h 2318454"/>
                <a:gd name="connsiteX35" fmla="*/ 15787 w 1039216"/>
                <a:gd name="connsiteY35" fmla="*/ 2318072 h 2318454"/>
                <a:gd name="connsiteX36" fmla="*/ 725801 w 1039216"/>
                <a:gd name="connsiteY36" fmla="*/ 1403313 h 2318454"/>
                <a:gd name="connsiteX37" fmla="*/ 840589 w 1039216"/>
                <a:gd name="connsiteY37" fmla="*/ 1403313 h 2318454"/>
                <a:gd name="connsiteX38" fmla="*/ 1039216 w 1039216"/>
                <a:gd name="connsiteY38" fmla="*/ 1403313 h 2318454"/>
                <a:gd name="connsiteX39" fmla="*/ 864487 w 1039216"/>
                <a:gd name="connsiteY39" fmla="*/ 763556 h 2318454"/>
                <a:gd name="connsiteX0" fmla="*/ 864487 w 1039216"/>
                <a:gd name="connsiteY0" fmla="*/ 763556 h 2318454"/>
                <a:gd name="connsiteX1" fmla="*/ 752442 w 1039216"/>
                <a:gd name="connsiteY1" fmla="*/ 377665 h 2318454"/>
                <a:gd name="connsiteX2" fmla="*/ 751266 w 1039216"/>
                <a:gd name="connsiteY2" fmla="*/ 364344 h 2318454"/>
                <a:gd name="connsiteX3" fmla="*/ 751266 w 1039216"/>
                <a:gd name="connsiteY3" fmla="*/ 209204 h 2318454"/>
                <a:gd name="connsiteX4" fmla="*/ 752050 w 1039216"/>
                <a:gd name="connsiteY4" fmla="*/ 99117 h 2318454"/>
                <a:gd name="connsiteX5" fmla="*/ 754400 w 1039216"/>
                <a:gd name="connsiteY5" fmla="*/ 63075 h 2318454"/>
                <a:gd name="connsiteX6" fmla="*/ 750091 w 1039216"/>
                <a:gd name="connsiteY6" fmla="*/ 46620 h 2318454"/>
                <a:gd name="connsiteX7" fmla="*/ 716007 w 1039216"/>
                <a:gd name="connsiteY7" fmla="*/ 14104 h 2318454"/>
                <a:gd name="connsiteX8" fmla="*/ 706997 w 1039216"/>
                <a:gd name="connsiteY8" fmla="*/ 24290 h 2318454"/>
                <a:gd name="connsiteX9" fmla="*/ 701512 w 1039216"/>
                <a:gd name="connsiteY9" fmla="*/ 50930 h 2318454"/>
                <a:gd name="connsiteX10" fmla="*/ 666253 w 1039216"/>
                <a:gd name="connsiteY10" fmla="*/ 101860 h 2318454"/>
                <a:gd name="connsiteX11" fmla="*/ 532660 w 1039216"/>
                <a:gd name="connsiteY11" fmla="*/ 184523 h 2318454"/>
                <a:gd name="connsiteX12" fmla="*/ 523649 w 1039216"/>
                <a:gd name="connsiteY12" fmla="*/ 191183 h 2318454"/>
                <a:gd name="connsiteX13" fmla="*/ 504452 w 1039216"/>
                <a:gd name="connsiteY13" fmla="*/ 205678 h 2318454"/>
                <a:gd name="connsiteX14" fmla="*/ 470369 w 1039216"/>
                <a:gd name="connsiteY14" fmla="*/ 208812 h 2318454"/>
                <a:gd name="connsiteX15" fmla="*/ 464884 w 1039216"/>
                <a:gd name="connsiteY15" fmla="*/ 202152 h 2318454"/>
                <a:gd name="connsiteX16" fmla="*/ 437068 w 1039216"/>
                <a:gd name="connsiteY16" fmla="*/ 189224 h 2318454"/>
                <a:gd name="connsiteX17" fmla="*/ 416696 w 1039216"/>
                <a:gd name="connsiteY17" fmla="*/ 179822 h 2318454"/>
                <a:gd name="connsiteX18" fmla="*/ 353622 w 1039216"/>
                <a:gd name="connsiteY18" fmla="*/ 147697 h 2318454"/>
                <a:gd name="connsiteX19" fmla="*/ 350096 w 1039216"/>
                <a:gd name="connsiteY19" fmla="*/ 146130 h 2318454"/>
                <a:gd name="connsiteX20" fmla="*/ 338735 w 1039216"/>
                <a:gd name="connsiteY20" fmla="*/ 139469 h 2318454"/>
                <a:gd name="connsiteX21" fmla="*/ 187120 w 1039216"/>
                <a:gd name="connsiteY21" fmla="*/ 64250 h 2318454"/>
                <a:gd name="connsiteX22" fmla="*/ 131097 w 1039216"/>
                <a:gd name="connsiteY22" fmla="*/ 36435 h 2318454"/>
                <a:gd name="connsiteX23" fmla="*/ 116602 w 1039216"/>
                <a:gd name="connsiteY23" fmla="*/ 18021 h 2318454"/>
                <a:gd name="connsiteX24" fmla="*/ 108767 w 1039216"/>
                <a:gd name="connsiteY24" fmla="*/ 0 h 2318454"/>
                <a:gd name="connsiteX25" fmla="*/ 87611 w 1039216"/>
                <a:gd name="connsiteY25" fmla="*/ 24681 h 2318454"/>
                <a:gd name="connsiteX26" fmla="*/ 78600 w 1039216"/>
                <a:gd name="connsiteY26" fmla="*/ 81880 h 2318454"/>
                <a:gd name="connsiteX27" fmla="*/ 78600 w 1039216"/>
                <a:gd name="connsiteY27" fmla="*/ 103035 h 2318454"/>
                <a:gd name="connsiteX28" fmla="*/ 75858 w 1039216"/>
                <a:gd name="connsiteY28" fmla="*/ 121840 h 2318454"/>
                <a:gd name="connsiteX29" fmla="*/ 70765 w 1039216"/>
                <a:gd name="connsiteY29" fmla="*/ 167285 h 2318454"/>
                <a:gd name="connsiteX30" fmla="*/ 112293 w 1039216"/>
                <a:gd name="connsiteY30" fmla="*/ 363561 h 2318454"/>
                <a:gd name="connsiteX31" fmla="*/ 120128 w 1039216"/>
                <a:gd name="connsiteY31" fmla="*/ 408614 h 2318454"/>
                <a:gd name="connsiteX32" fmla="*/ 73508 w 1039216"/>
                <a:gd name="connsiteY32" fmla="*/ 680110 h 2318454"/>
                <a:gd name="connsiteX33" fmla="*/ 25712 w 1039216"/>
                <a:gd name="connsiteY33" fmla="*/ 958265 h 2318454"/>
                <a:gd name="connsiteX34" fmla="*/ 73 w 1039216"/>
                <a:gd name="connsiteY34" fmla="*/ 1282332 h 2318454"/>
                <a:gd name="connsiteX35" fmla="*/ 15787 w 1039216"/>
                <a:gd name="connsiteY35" fmla="*/ 2318072 h 2318454"/>
                <a:gd name="connsiteX36" fmla="*/ 840589 w 1039216"/>
                <a:gd name="connsiteY36" fmla="*/ 1403313 h 2318454"/>
                <a:gd name="connsiteX37" fmla="*/ 1039216 w 1039216"/>
                <a:gd name="connsiteY37" fmla="*/ 1403313 h 2318454"/>
                <a:gd name="connsiteX38" fmla="*/ 864487 w 1039216"/>
                <a:gd name="connsiteY38" fmla="*/ 763556 h 2318454"/>
                <a:gd name="connsiteX0" fmla="*/ 864487 w 1131793"/>
                <a:gd name="connsiteY0" fmla="*/ 763556 h 2388302"/>
                <a:gd name="connsiteX1" fmla="*/ 752442 w 1131793"/>
                <a:gd name="connsiteY1" fmla="*/ 377665 h 2388302"/>
                <a:gd name="connsiteX2" fmla="*/ 751266 w 1131793"/>
                <a:gd name="connsiteY2" fmla="*/ 364344 h 2388302"/>
                <a:gd name="connsiteX3" fmla="*/ 751266 w 1131793"/>
                <a:gd name="connsiteY3" fmla="*/ 209204 h 2388302"/>
                <a:gd name="connsiteX4" fmla="*/ 752050 w 1131793"/>
                <a:gd name="connsiteY4" fmla="*/ 99117 h 2388302"/>
                <a:gd name="connsiteX5" fmla="*/ 754400 w 1131793"/>
                <a:gd name="connsiteY5" fmla="*/ 63075 h 2388302"/>
                <a:gd name="connsiteX6" fmla="*/ 750091 w 1131793"/>
                <a:gd name="connsiteY6" fmla="*/ 46620 h 2388302"/>
                <a:gd name="connsiteX7" fmla="*/ 716007 w 1131793"/>
                <a:gd name="connsiteY7" fmla="*/ 14104 h 2388302"/>
                <a:gd name="connsiteX8" fmla="*/ 706997 w 1131793"/>
                <a:gd name="connsiteY8" fmla="*/ 24290 h 2388302"/>
                <a:gd name="connsiteX9" fmla="*/ 701512 w 1131793"/>
                <a:gd name="connsiteY9" fmla="*/ 50930 h 2388302"/>
                <a:gd name="connsiteX10" fmla="*/ 666253 w 1131793"/>
                <a:gd name="connsiteY10" fmla="*/ 101860 h 2388302"/>
                <a:gd name="connsiteX11" fmla="*/ 532660 w 1131793"/>
                <a:gd name="connsiteY11" fmla="*/ 184523 h 2388302"/>
                <a:gd name="connsiteX12" fmla="*/ 523649 w 1131793"/>
                <a:gd name="connsiteY12" fmla="*/ 191183 h 2388302"/>
                <a:gd name="connsiteX13" fmla="*/ 504452 w 1131793"/>
                <a:gd name="connsiteY13" fmla="*/ 205678 h 2388302"/>
                <a:gd name="connsiteX14" fmla="*/ 470369 w 1131793"/>
                <a:gd name="connsiteY14" fmla="*/ 208812 h 2388302"/>
                <a:gd name="connsiteX15" fmla="*/ 464884 w 1131793"/>
                <a:gd name="connsiteY15" fmla="*/ 202152 h 2388302"/>
                <a:gd name="connsiteX16" fmla="*/ 437068 w 1131793"/>
                <a:gd name="connsiteY16" fmla="*/ 189224 h 2388302"/>
                <a:gd name="connsiteX17" fmla="*/ 416696 w 1131793"/>
                <a:gd name="connsiteY17" fmla="*/ 179822 h 2388302"/>
                <a:gd name="connsiteX18" fmla="*/ 353622 w 1131793"/>
                <a:gd name="connsiteY18" fmla="*/ 147697 h 2388302"/>
                <a:gd name="connsiteX19" fmla="*/ 350096 w 1131793"/>
                <a:gd name="connsiteY19" fmla="*/ 146130 h 2388302"/>
                <a:gd name="connsiteX20" fmla="*/ 338735 w 1131793"/>
                <a:gd name="connsiteY20" fmla="*/ 139469 h 2388302"/>
                <a:gd name="connsiteX21" fmla="*/ 187120 w 1131793"/>
                <a:gd name="connsiteY21" fmla="*/ 64250 h 2388302"/>
                <a:gd name="connsiteX22" fmla="*/ 131097 w 1131793"/>
                <a:gd name="connsiteY22" fmla="*/ 36435 h 2388302"/>
                <a:gd name="connsiteX23" fmla="*/ 116602 w 1131793"/>
                <a:gd name="connsiteY23" fmla="*/ 18021 h 2388302"/>
                <a:gd name="connsiteX24" fmla="*/ 108767 w 1131793"/>
                <a:gd name="connsiteY24" fmla="*/ 0 h 2388302"/>
                <a:gd name="connsiteX25" fmla="*/ 87611 w 1131793"/>
                <a:gd name="connsiteY25" fmla="*/ 24681 h 2388302"/>
                <a:gd name="connsiteX26" fmla="*/ 78600 w 1131793"/>
                <a:gd name="connsiteY26" fmla="*/ 81880 h 2388302"/>
                <a:gd name="connsiteX27" fmla="*/ 78600 w 1131793"/>
                <a:gd name="connsiteY27" fmla="*/ 103035 h 2388302"/>
                <a:gd name="connsiteX28" fmla="*/ 75858 w 1131793"/>
                <a:gd name="connsiteY28" fmla="*/ 121840 h 2388302"/>
                <a:gd name="connsiteX29" fmla="*/ 70765 w 1131793"/>
                <a:gd name="connsiteY29" fmla="*/ 167285 h 2388302"/>
                <a:gd name="connsiteX30" fmla="*/ 112293 w 1131793"/>
                <a:gd name="connsiteY30" fmla="*/ 363561 h 2388302"/>
                <a:gd name="connsiteX31" fmla="*/ 120128 w 1131793"/>
                <a:gd name="connsiteY31" fmla="*/ 408614 h 2388302"/>
                <a:gd name="connsiteX32" fmla="*/ 73508 w 1131793"/>
                <a:gd name="connsiteY32" fmla="*/ 680110 h 2388302"/>
                <a:gd name="connsiteX33" fmla="*/ 25712 w 1131793"/>
                <a:gd name="connsiteY33" fmla="*/ 958265 h 2388302"/>
                <a:gd name="connsiteX34" fmla="*/ 73 w 1131793"/>
                <a:gd name="connsiteY34" fmla="*/ 1282332 h 2388302"/>
                <a:gd name="connsiteX35" fmla="*/ 15787 w 1131793"/>
                <a:gd name="connsiteY35" fmla="*/ 2318072 h 2388302"/>
                <a:gd name="connsiteX36" fmla="*/ 1131793 w 1131793"/>
                <a:gd name="connsiteY36" fmla="*/ 2314905 h 2388302"/>
                <a:gd name="connsiteX37" fmla="*/ 1039216 w 1131793"/>
                <a:gd name="connsiteY37" fmla="*/ 1403313 h 2388302"/>
                <a:gd name="connsiteX38" fmla="*/ 864487 w 1131793"/>
                <a:gd name="connsiteY38" fmla="*/ 763556 h 2388302"/>
                <a:gd name="connsiteX0" fmla="*/ 864487 w 1131793"/>
                <a:gd name="connsiteY0" fmla="*/ 763556 h 2331483"/>
                <a:gd name="connsiteX1" fmla="*/ 752442 w 1131793"/>
                <a:gd name="connsiteY1" fmla="*/ 377665 h 2331483"/>
                <a:gd name="connsiteX2" fmla="*/ 751266 w 1131793"/>
                <a:gd name="connsiteY2" fmla="*/ 364344 h 2331483"/>
                <a:gd name="connsiteX3" fmla="*/ 751266 w 1131793"/>
                <a:gd name="connsiteY3" fmla="*/ 209204 h 2331483"/>
                <a:gd name="connsiteX4" fmla="*/ 752050 w 1131793"/>
                <a:gd name="connsiteY4" fmla="*/ 99117 h 2331483"/>
                <a:gd name="connsiteX5" fmla="*/ 754400 w 1131793"/>
                <a:gd name="connsiteY5" fmla="*/ 63075 h 2331483"/>
                <a:gd name="connsiteX6" fmla="*/ 750091 w 1131793"/>
                <a:gd name="connsiteY6" fmla="*/ 46620 h 2331483"/>
                <a:gd name="connsiteX7" fmla="*/ 716007 w 1131793"/>
                <a:gd name="connsiteY7" fmla="*/ 14104 h 2331483"/>
                <a:gd name="connsiteX8" fmla="*/ 706997 w 1131793"/>
                <a:gd name="connsiteY8" fmla="*/ 24290 h 2331483"/>
                <a:gd name="connsiteX9" fmla="*/ 701512 w 1131793"/>
                <a:gd name="connsiteY9" fmla="*/ 50930 h 2331483"/>
                <a:gd name="connsiteX10" fmla="*/ 666253 w 1131793"/>
                <a:gd name="connsiteY10" fmla="*/ 101860 h 2331483"/>
                <a:gd name="connsiteX11" fmla="*/ 532660 w 1131793"/>
                <a:gd name="connsiteY11" fmla="*/ 184523 h 2331483"/>
                <a:gd name="connsiteX12" fmla="*/ 523649 w 1131793"/>
                <a:gd name="connsiteY12" fmla="*/ 191183 h 2331483"/>
                <a:gd name="connsiteX13" fmla="*/ 504452 w 1131793"/>
                <a:gd name="connsiteY13" fmla="*/ 205678 h 2331483"/>
                <a:gd name="connsiteX14" fmla="*/ 470369 w 1131793"/>
                <a:gd name="connsiteY14" fmla="*/ 208812 h 2331483"/>
                <a:gd name="connsiteX15" fmla="*/ 464884 w 1131793"/>
                <a:gd name="connsiteY15" fmla="*/ 202152 h 2331483"/>
                <a:gd name="connsiteX16" fmla="*/ 437068 w 1131793"/>
                <a:gd name="connsiteY16" fmla="*/ 189224 h 2331483"/>
                <a:gd name="connsiteX17" fmla="*/ 416696 w 1131793"/>
                <a:gd name="connsiteY17" fmla="*/ 179822 h 2331483"/>
                <a:gd name="connsiteX18" fmla="*/ 353622 w 1131793"/>
                <a:gd name="connsiteY18" fmla="*/ 147697 h 2331483"/>
                <a:gd name="connsiteX19" fmla="*/ 350096 w 1131793"/>
                <a:gd name="connsiteY19" fmla="*/ 146130 h 2331483"/>
                <a:gd name="connsiteX20" fmla="*/ 338735 w 1131793"/>
                <a:gd name="connsiteY20" fmla="*/ 139469 h 2331483"/>
                <a:gd name="connsiteX21" fmla="*/ 187120 w 1131793"/>
                <a:gd name="connsiteY21" fmla="*/ 64250 h 2331483"/>
                <a:gd name="connsiteX22" fmla="*/ 131097 w 1131793"/>
                <a:gd name="connsiteY22" fmla="*/ 36435 h 2331483"/>
                <a:gd name="connsiteX23" fmla="*/ 116602 w 1131793"/>
                <a:gd name="connsiteY23" fmla="*/ 18021 h 2331483"/>
                <a:gd name="connsiteX24" fmla="*/ 108767 w 1131793"/>
                <a:gd name="connsiteY24" fmla="*/ 0 h 2331483"/>
                <a:gd name="connsiteX25" fmla="*/ 87611 w 1131793"/>
                <a:gd name="connsiteY25" fmla="*/ 24681 h 2331483"/>
                <a:gd name="connsiteX26" fmla="*/ 78600 w 1131793"/>
                <a:gd name="connsiteY26" fmla="*/ 81880 h 2331483"/>
                <a:gd name="connsiteX27" fmla="*/ 78600 w 1131793"/>
                <a:gd name="connsiteY27" fmla="*/ 103035 h 2331483"/>
                <a:gd name="connsiteX28" fmla="*/ 75858 w 1131793"/>
                <a:gd name="connsiteY28" fmla="*/ 121840 h 2331483"/>
                <a:gd name="connsiteX29" fmla="*/ 70765 w 1131793"/>
                <a:gd name="connsiteY29" fmla="*/ 167285 h 2331483"/>
                <a:gd name="connsiteX30" fmla="*/ 112293 w 1131793"/>
                <a:gd name="connsiteY30" fmla="*/ 363561 h 2331483"/>
                <a:gd name="connsiteX31" fmla="*/ 120128 w 1131793"/>
                <a:gd name="connsiteY31" fmla="*/ 408614 h 2331483"/>
                <a:gd name="connsiteX32" fmla="*/ 73508 w 1131793"/>
                <a:gd name="connsiteY32" fmla="*/ 680110 h 2331483"/>
                <a:gd name="connsiteX33" fmla="*/ 25712 w 1131793"/>
                <a:gd name="connsiteY33" fmla="*/ 958265 h 2331483"/>
                <a:gd name="connsiteX34" fmla="*/ 73 w 1131793"/>
                <a:gd name="connsiteY34" fmla="*/ 1282332 h 2331483"/>
                <a:gd name="connsiteX35" fmla="*/ 15787 w 1131793"/>
                <a:gd name="connsiteY35" fmla="*/ 2318072 h 2331483"/>
                <a:gd name="connsiteX36" fmla="*/ 1131793 w 1131793"/>
                <a:gd name="connsiteY36" fmla="*/ 2314905 h 2331483"/>
                <a:gd name="connsiteX37" fmla="*/ 1039216 w 1131793"/>
                <a:gd name="connsiteY37" fmla="*/ 1403313 h 2331483"/>
                <a:gd name="connsiteX38" fmla="*/ 864487 w 1131793"/>
                <a:gd name="connsiteY38" fmla="*/ 763556 h 233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131793" h="2331483">
                  <a:moveTo>
                    <a:pt x="864487" y="763556"/>
                  </a:moveTo>
                  <a:cubicBezTo>
                    <a:pt x="828836" y="634664"/>
                    <a:pt x="795144" y="504597"/>
                    <a:pt x="752442" y="377665"/>
                  </a:cubicBezTo>
                  <a:cubicBezTo>
                    <a:pt x="750875" y="372963"/>
                    <a:pt x="751266" y="368654"/>
                    <a:pt x="751266" y="364344"/>
                  </a:cubicBezTo>
                  <a:lnTo>
                    <a:pt x="751266" y="209204"/>
                  </a:lnTo>
                  <a:cubicBezTo>
                    <a:pt x="751266" y="172378"/>
                    <a:pt x="751658" y="135944"/>
                    <a:pt x="752050" y="99117"/>
                  </a:cubicBezTo>
                  <a:cubicBezTo>
                    <a:pt x="757143" y="87364"/>
                    <a:pt x="754009" y="75220"/>
                    <a:pt x="754400" y="63075"/>
                  </a:cubicBezTo>
                  <a:cubicBezTo>
                    <a:pt x="754792" y="57198"/>
                    <a:pt x="754009" y="50930"/>
                    <a:pt x="750091" y="46620"/>
                  </a:cubicBezTo>
                  <a:cubicBezTo>
                    <a:pt x="739513" y="35259"/>
                    <a:pt x="729327" y="22723"/>
                    <a:pt x="716007" y="14104"/>
                  </a:cubicBezTo>
                  <a:cubicBezTo>
                    <a:pt x="709347" y="14104"/>
                    <a:pt x="707780" y="18805"/>
                    <a:pt x="706997" y="24290"/>
                  </a:cubicBezTo>
                  <a:cubicBezTo>
                    <a:pt x="706213" y="33300"/>
                    <a:pt x="702687" y="41919"/>
                    <a:pt x="701512" y="50930"/>
                  </a:cubicBezTo>
                  <a:cubicBezTo>
                    <a:pt x="698769" y="74044"/>
                    <a:pt x="690542" y="93633"/>
                    <a:pt x="666253" y="101860"/>
                  </a:cubicBezTo>
                  <a:lnTo>
                    <a:pt x="532660" y="184523"/>
                  </a:lnTo>
                  <a:cubicBezTo>
                    <a:pt x="529917" y="186873"/>
                    <a:pt x="526783" y="189224"/>
                    <a:pt x="523649" y="191183"/>
                  </a:cubicBezTo>
                  <a:cubicBezTo>
                    <a:pt x="518164" y="197059"/>
                    <a:pt x="508370" y="198235"/>
                    <a:pt x="504452" y="205678"/>
                  </a:cubicBezTo>
                  <a:cubicBezTo>
                    <a:pt x="493483" y="210771"/>
                    <a:pt x="482122" y="209596"/>
                    <a:pt x="470369" y="208812"/>
                  </a:cubicBezTo>
                  <a:cubicBezTo>
                    <a:pt x="472327" y="204895"/>
                    <a:pt x="467626" y="203328"/>
                    <a:pt x="464884" y="202152"/>
                  </a:cubicBezTo>
                  <a:cubicBezTo>
                    <a:pt x="455481" y="198235"/>
                    <a:pt x="446862" y="192750"/>
                    <a:pt x="437068" y="189224"/>
                  </a:cubicBezTo>
                  <a:cubicBezTo>
                    <a:pt x="429625" y="187265"/>
                    <a:pt x="422181" y="186090"/>
                    <a:pt x="416696" y="179822"/>
                  </a:cubicBezTo>
                  <a:cubicBezTo>
                    <a:pt x="396324" y="167677"/>
                    <a:pt x="374385" y="158666"/>
                    <a:pt x="353622" y="147697"/>
                  </a:cubicBezTo>
                  <a:cubicBezTo>
                    <a:pt x="352446" y="146913"/>
                    <a:pt x="351271" y="146521"/>
                    <a:pt x="350096" y="146130"/>
                  </a:cubicBezTo>
                  <a:cubicBezTo>
                    <a:pt x="346178" y="144563"/>
                    <a:pt x="342260" y="142212"/>
                    <a:pt x="338735" y="139469"/>
                  </a:cubicBezTo>
                  <a:lnTo>
                    <a:pt x="187120" y="64250"/>
                  </a:lnTo>
                  <a:cubicBezTo>
                    <a:pt x="167924" y="55631"/>
                    <a:pt x="150294" y="45053"/>
                    <a:pt x="131097" y="36435"/>
                  </a:cubicBezTo>
                  <a:cubicBezTo>
                    <a:pt x="122870" y="32517"/>
                    <a:pt x="118953" y="26640"/>
                    <a:pt x="116602" y="18021"/>
                  </a:cubicBezTo>
                  <a:cubicBezTo>
                    <a:pt x="115035" y="11753"/>
                    <a:pt x="115818" y="4309"/>
                    <a:pt x="108767" y="0"/>
                  </a:cubicBezTo>
                  <a:cubicBezTo>
                    <a:pt x="95838" y="3134"/>
                    <a:pt x="89570" y="12145"/>
                    <a:pt x="87611" y="24681"/>
                  </a:cubicBezTo>
                  <a:cubicBezTo>
                    <a:pt x="84477" y="43878"/>
                    <a:pt x="80951" y="62683"/>
                    <a:pt x="78600" y="81880"/>
                  </a:cubicBezTo>
                  <a:cubicBezTo>
                    <a:pt x="77817" y="88931"/>
                    <a:pt x="76642" y="95983"/>
                    <a:pt x="78600" y="103035"/>
                  </a:cubicBezTo>
                  <a:cubicBezTo>
                    <a:pt x="77817" y="109303"/>
                    <a:pt x="76250" y="115572"/>
                    <a:pt x="75858" y="121840"/>
                  </a:cubicBezTo>
                  <a:cubicBezTo>
                    <a:pt x="75075" y="137119"/>
                    <a:pt x="67631" y="152006"/>
                    <a:pt x="70765" y="167285"/>
                  </a:cubicBezTo>
                  <a:cubicBezTo>
                    <a:pt x="84477" y="232710"/>
                    <a:pt x="98972" y="298136"/>
                    <a:pt x="112293" y="363561"/>
                  </a:cubicBezTo>
                  <a:cubicBezTo>
                    <a:pt x="115427" y="378448"/>
                    <a:pt x="122479" y="393727"/>
                    <a:pt x="120128" y="408614"/>
                  </a:cubicBezTo>
                  <a:cubicBezTo>
                    <a:pt x="105241" y="499113"/>
                    <a:pt x="89178" y="589611"/>
                    <a:pt x="73508" y="680110"/>
                  </a:cubicBezTo>
                  <a:cubicBezTo>
                    <a:pt x="57445" y="772958"/>
                    <a:pt x="41774" y="865416"/>
                    <a:pt x="25712" y="958265"/>
                  </a:cubicBezTo>
                  <a:cubicBezTo>
                    <a:pt x="9649" y="1050330"/>
                    <a:pt x="1660" y="1055698"/>
                    <a:pt x="73" y="1282332"/>
                  </a:cubicBezTo>
                  <a:cubicBezTo>
                    <a:pt x="-1581" y="1518462"/>
                    <a:pt x="25190" y="2262050"/>
                    <a:pt x="15787" y="2318072"/>
                  </a:cubicBezTo>
                  <a:cubicBezTo>
                    <a:pt x="155873" y="2338235"/>
                    <a:pt x="910578" y="2334424"/>
                    <a:pt x="1131793" y="2314905"/>
                  </a:cubicBezTo>
                  <a:lnTo>
                    <a:pt x="1039216" y="1403313"/>
                  </a:lnTo>
                  <a:cubicBezTo>
                    <a:pt x="981626" y="1190583"/>
                    <a:pt x="923644" y="977070"/>
                    <a:pt x="864487" y="763556"/>
                  </a:cubicBezTo>
                  <a:close/>
                </a:path>
              </a:pathLst>
            </a:custGeom>
            <a:solidFill>
              <a:srgbClr val="FEFEFE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92">
              <a:extLst>
                <a:ext uri="{FF2B5EF4-FFF2-40B4-BE49-F238E27FC236}">
                  <a16:creationId xmlns:a16="http://schemas.microsoft.com/office/drawing/2014/main" id="{D403A344-08FE-428F-82CF-A85ADD6683AE}"/>
                </a:ext>
              </a:extLst>
            </p:cNvPr>
            <p:cNvSpPr/>
            <p:nvPr/>
          </p:nvSpPr>
          <p:spPr>
            <a:xfrm>
              <a:off x="4241065" y="3825115"/>
              <a:ext cx="632218" cy="2920723"/>
            </a:xfrm>
            <a:custGeom>
              <a:avLst/>
              <a:gdLst>
                <a:gd name="connsiteX0" fmla="*/ 63719 w 368261"/>
                <a:gd name="connsiteY0" fmla="*/ 1189117 h 1190974"/>
                <a:gd name="connsiteX1" fmla="*/ 49615 w 368261"/>
                <a:gd name="connsiteY1" fmla="*/ 373064 h 1190974"/>
                <a:gd name="connsiteX2" fmla="*/ 55883 w 368261"/>
                <a:gd name="connsiteY2" fmla="*/ 340155 h 1190974"/>
                <a:gd name="connsiteX3" fmla="*/ 103287 w 368261"/>
                <a:gd name="connsiteY3" fmla="*/ 224975 h 1190974"/>
                <a:gd name="connsiteX4" fmla="*/ 1819 w 368261"/>
                <a:gd name="connsiteY4" fmla="*/ 97651 h 1190974"/>
                <a:gd name="connsiteX5" fmla="*/ 116999 w 368261"/>
                <a:gd name="connsiteY5" fmla="*/ 6369 h 1190974"/>
                <a:gd name="connsiteX6" fmla="*/ 151475 w 368261"/>
                <a:gd name="connsiteY6" fmla="*/ 2843 h 1190974"/>
                <a:gd name="connsiteX7" fmla="*/ 308574 w 368261"/>
                <a:gd name="connsiteY7" fmla="*/ 104311 h 1190974"/>
                <a:gd name="connsiteX8" fmla="*/ 229045 w 368261"/>
                <a:gd name="connsiteY8" fmla="*/ 224584 h 1190974"/>
                <a:gd name="connsiteX9" fmla="*/ 282717 w 368261"/>
                <a:gd name="connsiteY9" fmla="*/ 331536 h 1190974"/>
                <a:gd name="connsiteX10" fmla="*/ 298780 w 368261"/>
                <a:gd name="connsiteY10" fmla="*/ 378940 h 1190974"/>
                <a:gd name="connsiteX11" fmla="*/ 372040 w 368261"/>
                <a:gd name="connsiteY11" fmla="*/ 1190684 h 1190974"/>
                <a:gd name="connsiteX12" fmla="*/ 63719 w 368261"/>
                <a:gd name="connsiteY12" fmla="*/ 1189117 h 1190974"/>
                <a:gd name="connsiteX0" fmla="*/ 98537 w 372040"/>
                <a:gd name="connsiteY0" fmla="*/ 2129196 h 2129213"/>
                <a:gd name="connsiteX1" fmla="*/ 49615 w 372040"/>
                <a:gd name="connsiteY1" fmla="*/ 373064 h 2129213"/>
                <a:gd name="connsiteX2" fmla="*/ 55883 w 372040"/>
                <a:gd name="connsiteY2" fmla="*/ 340155 h 2129213"/>
                <a:gd name="connsiteX3" fmla="*/ 103287 w 372040"/>
                <a:gd name="connsiteY3" fmla="*/ 224975 h 2129213"/>
                <a:gd name="connsiteX4" fmla="*/ 1819 w 372040"/>
                <a:gd name="connsiteY4" fmla="*/ 97651 h 2129213"/>
                <a:gd name="connsiteX5" fmla="*/ 116999 w 372040"/>
                <a:gd name="connsiteY5" fmla="*/ 6369 h 2129213"/>
                <a:gd name="connsiteX6" fmla="*/ 151475 w 372040"/>
                <a:gd name="connsiteY6" fmla="*/ 2843 h 2129213"/>
                <a:gd name="connsiteX7" fmla="*/ 308574 w 372040"/>
                <a:gd name="connsiteY7" fmla="*/ 104311 h 2129213"/>
                <a:gd name="connsiteX8" fmla="*/ 229045 w 372040"/>
                <a:gd name="connsiteY8" fmla="*/ 224584 h 2129213"/>
                <a:gd name="connsiteX9" fmla="*/ 282717 w 372040"/>
                <a:gd name="connsiteY9" fmla="*/ 331536 h 2129213"/>
                <a:gd name="connsiteX10" fmla="*/ 298780 w 372040"/>
                <a:gd name="connsiteY10" fmla="*/ 378940 h 2129213"/>
                <a:gd name="connsiteX11" fmla="*/ 372040 w 372040"/>
                <a:gd name="connsiteY11" fmla="*/ 1190684 h 2129213"/>
                <a:gd name="connsiteX12" fmla="*/ 98537 w 372040"/>
                <a:gd name="connsiteY12" fmla="*/ 2129196 h 2129213"/>
                <a:gd name="connsiteX0" fmla="*/ 98537 w 460667"/>
                <a:gd name="connsiteY0" fmla="*/ 2129196 h 2130772"/>
                <a:gd name="connsiteX1" fmla="*/ 49615 w 460667"/>
                <a:gd name="connsiteY1" fmla="*/ 373064 h 2130772"/>
                <a:gd name="connsiteX2" fmla="*/ 55883 w 460667"/>
                <a:gd name="connsiteY2" fmla="*/ 340155 h 2130772"/>
                <a:gd name="connsiteX3" fmla="*/ 103287 w 460667"/>
                <a:gd name="connsiteY3" fmla="*/ 224975 h 2130772"/>
                <a:gd name="connsiteX4" fmla="*/ 1819 w 460667"/>
                <a:gd name="connsiteY4" fmla="*/ 97651 h 2130772"/>
                <a:gd name="connsiteX5" fmla="*/ 116999 w 460667"/>
                <a:gd name="connsiteY5" fmla="*/ 6369 h 2130772"/>
                <a:gd name="connsiteX6" fmla="*/ 151475 w 460667"/>
                <a:gd name="connsiteY6" fmla="*/ 2843 h 2130772"/>
                <a:gd name="connsiteX7" fmla="*/ 308574 w 460667"/>
                <a:gd name="connsiteY7" fmla="*/ 104311 h 2130772"/>
                <a:gd name="connsiteX8" fmla="*/ 229045 w 460667"/>
                <a:gd name="connsiteY8" fmla="*/ 224584 h 2130772"/>
                <a:gd name="connsiteX9" fmla="*/ 282717 w 460667"/>
                <a:gd name="connsiteY9" fmla="*/ 331536 h 2130772"/>
                <a:gd name="connsiteX10" fmla="*/ 298780 w 460667"/>
                <a:gd name="connsiteY10" fmla="*/ 378940 h 2130772"/>
                <a:gd name="connsiteX11" fmla="*/ 460667 w 460667"/>
                <a:gd name="connsiteY11" fmla="*/ 2121268 h 2130772"/>
                <a:gd name="connsiteX12" fmla="*/ 98537 w 460667"/>
                <a:gd name="connsiteY12" fmla="*/ 2129196 h 2130772"/>
                <a:gd name="connsiteX0" fmla="*/ 95371 w 460667"/>
                <a:gd name="connsiteY0" fmla="*/ 2126030 h 2128193"/>
                <a:gd name="connsiteX1" fmla="*/ 49615 w 460667"/>
                <a:gd name="connsiteY1" fmla="*/ 373064 h 2128193"/>
                <a:gd name="connsiteX2" fmla="*/ 55883 w 460667"/>
                <a:gd name="connsiteY2" fmla="*/ 340155 h 2128193"/>
                <a:gd name="connsiteX3" fmla="*/ 103287 w 460667"/>
                <a:gd name="connsiteY3" fmla="*/ 224975 h 2128193"/>
                <a:gd name="connsiteX4" fmla="*/ 1819 w 460667"/>
                <a:gd name="connsiteY4" fmla="*/ 97651 h 2128193"/>
                <a:gd name="connsiteX5" fmla="*/ 116999 w 460667"/>
                <a:gd name="connsiteY5" fmla="*/ 6369 h 2128193"/>
                <a:gd name="connsiteX6" fmla="*/ 151475 w 460667"/>
                <a:gd name="connsiteY6" fmla="*/ 2843 h 2128193"/>
                <a:gd name="connsiteX7" fmla="*/ 308574 w 460667"/>
                <a:gd name="connsiteY7" fmla="*/ 104311 h 2128193"/>
                <a:gd name="connsiteX8" fmla="*/ 229045 w 460667"/>
                <a:gd name="connsiteY8" fmla="*/ 224584 h 2128193"/>
                <a:gd name="connsiteX9" fmla="*/ 282717 w 460667"/>
                <a:gd name="connsiteY9" fmla="*/ 331536 h 2128193"/>
                <a:gd name="connsiteX10" fmla="*/ 298780 w 460667"/>
                <a:gd name="connsiteY10" fmla="*/ 378940 h 2128193"/>
                <a:gd name="connsiteX11" fmla="*/ 460667 w 460667"/>
                <a:gd name="connsiteY11" fmla="*/ 2121268 h 2128193"/>
                <a:gd name="connsiteX12" fmla="*/ 95371 w 460667"/>
                <a:gd name="connsiteY12" fmla="*/ 2126030 h 212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667" h="2128193">
                  <a:moveTo>
                    <a:pt x="95371" y="2126030"/>
                  </a:moveTo>
                  <a:cubicBezTo>
                    <a:pt x="88711" y="2069223"/>
                    <a:pt x="54708" y="601073"/>
                    <a:pt x="49615" y="373064"/>
                  </a:cubicBezTo>
                  <a:cubicBezTo>
                    <a:pt x="49223" y="361702"/>
                    <a:pt x="51182" y="350733"/>
                    <a:pt x="55883" y="340155"/>
                  </a:cubicBezTo>
                  <a:cubicBezTo>
                    <a:pt x="71946" y="301762"/>
                    <a:pt x="87225" y="263369"/>
                    <a:pt x="103287" y="224975"/>
                  </a:cubicBezTo>
                  <a:cubicBezTo>
                    <a:pt x="122092" y="180705"/>
                    <a:pt x="-17377" y="132126"/>
                    <a:pt x="1819" y="97651"/>
                  </a:cubicBezTo>
                  <a:cubicBezTo>
                    <a:pt x="21800" y="62000"/>
                    <a:pt x="71162" y="3235"/>
                    <a:pt x="116999" y="6369"/>
                  </a:cubicBezTo>
                  <a:cubicBezTo>
                    <a:pt x="128752" y="7152"/>
                    <a:pt x="140505" y="8327"/>
                    <a:pt x="151475" y="2843"/>
                  </a:cubicBezTo>
                  <a:cubicBezTo>
                    <a:pt x="187909" y="-15179"/>
                    <a:pt x="343049" y="56515"/>
                    <a:pt x="308574" y="104311"/>
                  </a:cubicBezTo>
                  <a:cubicBezTo>
                    <a:pt x="285459" y="136436"/>
                    <a:pt x="231787" y="184231"/>
                    <a:pt x="229045" y="224584"/>
                  </a:cubicBezTo>
                  <a:cubicBezTo>
                    <a:pt x="226694" y="259059"/>
                    <a:pt x="263520" y="305680"/>
                    <a:pt x="282717" y="331536"/>
                  </a:cubicBezTo>
                  <a:cubicBezTo>
                    <a:pt x="299171" y="354259"/>
                    <a:pt x="292119" y="344073"/>
                    <a:pt x="298780" y="378940"/>
                  </a:cubicBezTo>
                  <a:cubicBezTo>
                    <a:pt x="312491" y="451025"/>
                    <a:pt x="456358" y="2069946"/>
                    <a:pt x="460667" y="2121268"/>
                  </a:cubicBezTo>
                  <a:cubicBezTo>
                    <a:pt x="400335" y="2127144"/>
                    <a:pt x="172941" y="2130731"/>
                    <a:pt x="95371" y="2126030"/>
                  </a:cubicBezTo>
                  <a:close/>
                </a:path>
              </a:pathLst>
            </a:custGeom>
            <a:solidFill>
              <a:srgbClr val="000000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94">
              <a:extLst>
                <a:ext uri="{FF2B5EF4-FFF2-40B4-BE49-F238E27FC236}">
                  <a16:creationId xmlns:a16="http://schemas.microsoft.com/office/drawing/2014/main" id="{F95C453D-3409-4FEA-ACAE-71FD7EA3884F}"/>
                </a:ext>
              </a:extLst>
            </p:cNvPr>
            <p:cNvSpPr/>
            <p:nvPr/>
          </p:nvSpPr>
          <p:spPr>
            <a:xfrm>
              <a:off x="4024378" y="1657523"/>
              <a:ext cx="840192" cy="270062"/>
            </a:xfrm>
            <a:custGeom>
              <a:avLst/>
              <a:gdLst>
                <a:gd name="connsiteX0" fmla="*/ 1230630 w 1333500"/>
                <a:gd name="connsiteY0" fmla="*/ 276508 h 428625"/>
                <a:gd name="connsiteX1" fmla="*/ 1150620 w 1333500"/>
                <a:gd name="connsiteY1" fmla="*/ 206975 h 428625"/>
                <a:gd name="connsiteX2" fmla="*/ 982028 w 1333500"/>
                <a:gd name="connsiteY2" fmla="*/ 91723 h 428625"/>
                <a:gd name="connsiteX3" fmla="*/ 752475 w 1333500"/>
                <a:gd name="connsiteY3" fmla="*/ 283 h 428625"/>
                <a:gd name="connsiteX4" fmla="*/ 647700 w 1333500"/>
                <a:gd name="connsiteY4" fmla="*/ 26000 h 428625"/>
                <a:gd name="connsiteX5" fmla="*/ 603885 w 1333500"/>
                <a:gd name="connsiteY5" fmla="*/ 46955 h 428625"/>
                <a:gd name="connsiteX6" fmla="*/ 436245 w 1333500"/>
                <a:gd name="connsiteY6" fmla="*/ 119345 h 428625"/>
                <a:gd name="connsiteX7" fmla="*/ 383858 w 1333500"/>
                <a:gd name="connsiteY7" fmla="*/ 133633 h 428625"/>
                <a:gd name="connsiteX8" fmla="*/ 304800 w 1333500"/>
                <a:gd name="connsiteY8" fmla="*/ 155540 h 428625"/>
                <a:gd name="connsiteX9" fmla="*/ 251460 w 1333500"/>
                <a:gd name="connsiteY9" fmla="*/ 172685 h 428625"/>
                <a:gd name="connsiteX10" fmla="*/ 131445 w 1333500"/>
                <a:gd name="connsiteY10" fmla="*/ 224120 h 428625"/>
                <a:gd name="connsiteX11" fmla="*/ 25718 w 1333500"/>
                <a:gd name="connsiteY11" fmla="*/ 301273 h 428625"/>
                <a:gd name="connsiteX12" fmla="*/ 0 w 1333500"/>
                <a:gd name="connsiteY12" fmla="*/ 328895 h 428625"/>
                <a:gd name="connsiteX13" fmla="*/ 24765 w 1333500"/>
                <a:gd name="connsiteY13" fmla="*/ 321275 h 428625"/>
                <a:gd name="connsiteX14" fmla="*/ 68580 w 1333500"/>
                <a:gd name="connsiteY14" fmla="*/ 309845 h 428625"/>
                <a:gd name="connsiteX15" fmla="*/ 93345 w 1333500"/>
                <a:gd name="connsiteY15" fmla="*/ 303178 h 428625"/>
                <a:gd name="connsiteX16" fmla="*/ 229553 w 1333500"/>
                <a:gd name="connsiteY16" fmla="*/ 291748 h 428625"/>
                <a:gd name="connsiteX17" fmla="*/ 270510 w 1333500"/>
                <a:gd name="connsiteY17" fmla="*/ 315560 h 428625"/>
                <a:gd name="connsiteX18" fmla="*/ 280988 w 1333500"/>
                <a:gd name="connsiteY18" fmla="*/ 329848 h 428625"/>
                <a:gd name="connsiteX19" fmla="*/ 285750 w 1333500"/>
                <a:gd name="connsiteY19" fmla="*/ 338420 h 428625"/>
                <a:gd name="connsiteX20" fmla="*/ 301943 w 1333500"/>
                <a:gd name="connsiteY20" fmla="*/ 356518 h 428625"/>
                <a:gd name="connsiteX21" fmla="*/ 322898 w 1333500"/>
                <a:gd name="connsiteY21" fmla="*/ 365090 h 428625"/>
                <a:gd name="connsiteX22" fmla="*/ 367665 w 1333500"/>
                <a:gd name="connsiteY22" fmla="*/ 359375 h 428625"/>
                <a:gd name="connsiteX23" fmla="*/ 371475 w 1333500"/>
                <a:gd name="connsiteY23" fmla="*/ 357470 h 428625"/>
                <a:gd name="connsiteX24" fmla="*/ 389573 w 1333500"/>
                <a:gd name="connsiteY24" fmla="*/ 356518 h 428625"/>
                <a:gd name="connsiteX25" fmla="*/ 397193 w 1333500"/>
                <a:gd name="connsiteY25" fmla="*/ 357470 h 428625"/>
                <a:gd name="connsiteX26" fmla="*/ 426720 w 1333500"/>
                <a:gd name="connsiteY26" fmla="*/ 352708 h 428625"/>
                <a:gd name="connsiteX27" fmla="*/ 456248 w 1333500"/>
                <a:gd name="connsiteY27" fmla="*/ 348898 h 428625"/>
                <a:gd name="connsiteX28" fmla="*/ 541973 w 1333500"/>
                <a:gd name="connsiteY28" fmla="*/ 350803 h 428625"/>
                <a:gd name="connsiteX29" fmla="*/ 674370 w 1333500"/>
                <a:gd name="connsiteY29" fmla="*/ 409858 h 428625"/>
                <a:gd name="connsiteX30" fmla="*/ 674370 w 1333500"/>
                <a:gd name="connsiteY30" fmla="*/ 416525 h 428625"/>
                <a:gd name="connsiteX31" fmla="*/ 701993 w 1333500"/>
                <a:gd name="connsiteY31" fmla="*/ 436528 h 428625"/>
                <a:gd name="connsiteX32" fmla="*/ 1025843 w 1333500"/>
                <a:gd name="connsiteY32" fmla="*/ 414620 h 428625"/>
                <a:gd name="connsiteX33" fmla="*/ 1026795 w 1333500"/>
                <a:gd name="connsiteY33" fmla="*/ 413668 h 428625"/>
                <a:gd name="connsiteX34" fmla="*/ 1044893 w 1333500"/>
                <a:gd name="connsiteY34" fmla="*/ 415573 h 428625"/>
                <a:gd name="connsiteX35" fmla="*/ 1095375 w 1333500"/>
                <a:gd name="connsiteY35" fmla="*/ 413668 h 428625"/>
                <a:gd name="connsiteX36" fmla="*/ 1098233 w 1333500"/>
                <a:gd name="connsiteY36" fmla="*/ 411763 h 428625"/>
                <a:gd name="connsiteX37" fmla="*/ 1220153 w 1333500"/>
                <a:gd name="connsiteY37" fmla="*/ 406048 h 428625"/>
                <a:gd name="connsiteX38" fmla="*/ 1234440 w 1333500"/>
                <a:gd name="connsiteY38" fmla="*/ 406048 h 428625"/>
                <a:gd name="connsiteX39" fmla="*/ 1300163 w 1333500"/>
                <a:gd name="connsiteY39" fmla="*/ 407000 h 428625"/>
                <a:gd name="connsiteX40" fmla="*/ 1338263 w 1333500"/>
                <a:gd name="connsiteY40" fmla="*/ 389855 h 428625"/>
                <a:gd name="connsiteX41" fmla="*/ 1230630 w 1333500"/>
                <a:gd name="connsiteY41" fmla="*/ 276508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333500" h="428625">
                  <a:moveTo>
                    <a:pt x="1230630" y="276508"/>
                  </a:moveTo>
                  <a:cubicBezTo>
                    <a:pt x="1210628" y="252695"/>
                    <a:pt x="1152525" y="212690"/>
                    <a:pt x="1150620" y="206975"/>
                  </a:cubicBezTo>
                  <a:cubicBezTo>
                    <a:pt x="1094423" y="168875"/>
                    <a:pt x="1039178" y="128870"/>
                    <a:pt x="982028" y="91723"/>
                  </a:cubicBezTo>
                  <a:cubicBezTo>
                    <a:pt x="927735" y="56480"/>
                    <a:pt x="766763" y="283"/>
                    <a:pt x="752475" y="283"/>
                  </a:cubicBezTo>
                  <a:cubicBezTo>
                    <a:pt x="714375" y="-1622"/>
                    <a:pt x="680085" y="5998"/>
                    <a:pt x="647700" y="26000"/>
                  </a:cubicBezTo>
                  <a:cubicBezTo>
                    <a:pt x="636270" y="34573"/>
                    <a:pt x="609600" y="43145"/>
                    <a:pt x="603885" y="46955"/>
                  </a:cubicBezTo>
                  <a:cubicBezTo>
                    <a:pt x="550545" y="76483"/>
                    <a:pt x="498158" y="107915"/>
                    <a:pt x="436245" y="119345"/>
                  </a:cubicBezTo>
                  <a:cubicBezTo>
                    <a:pt x="436245" y="119345"/>
                    <a:pt x="392430" y="128870"/>
                    <a:pt x="383858" y="133633"/>
                  </a:cubicBezTo>
                  <a:cubicBezTo>
                    <a:pt x="374333" y="140300"/>
                    <a:pt x="315278" y="150778"/>
                    <a:pt x="304800" y="155540"/>
                  </a:cubicBezTo>
                  <a:cubicBezTo>
                    <a:pt x="292418" y="162208"/>
                    <a:pt x="257175" y="171733"/>
                    <a:pt x="251460" y="172685"/>
                  </a:cubicBezTo>
                  <a:cubicBezTo>
                    <a:pt x="239078" y="175543"/>
                    <a:pt x="153353" y="200308"/>
                    <a:pt x="131445" y="224120"/>
                  </a:cubicBezTo>
                  <a:cubicBezTo>
                    <a:pt x="110490" y="241265"/>
                    <a:pt x="56198" y="268888"/>
                    <a:pt x="25718" y="301273"/>
                  </a:cubicBezTo>
                  <a:cubicBezTo>
                    <a:pt x="19050" y="307940"/>
                    <a:pt x="9525" y="312703"/>
                    <a:pt x="0" y="328895"/>
                  </a:cubicBezTo>
                  <a:cubicBezTo>
                    <a:pt x="6668" y="321275"/>
                    <a:pt x="20955" y="323180"/>
                    <a:pt x="24765" y="321275"/>
                  </a:cubicBezTo>
                  <a:cubicBezTo>
                    <a:pt x="39053" y="317465"/>
                    <a:pt x="53340" y="313655"/>
                    <a:pt x="68580" y="309845"/>
                  </a:cubicBezTo>
                  <a:cubicBezTo>
                    <a:pt x="76200" y="307940"/>
                    <a:pt x="84773" y="306035"/>
                    <a:pt x="93345" y="303178"/>
                  </a:cubicBezTo>
                  <a:cubicBezTo>
                    <a:pt x="143828" y="286985"/>
                    <a:pt x="183833" y="282223"/>
                    <a:pt x="229553" y="291748"/>
                  </a:cubicBezTo>
                  <a:cubicBezTo>
                    <a:pt x="249555" y="295558"/>
                    <a:pt x="260985" y="303178"/>
                    <a:pt x="270510" y="315560"/>
                  </a:cubicBezTo>
                  <a:cubicBezTo>
                    <a:pt x="275273" y="320323"/>
                    <a:pt x="278130" y="323180"/>
                    <a:pt x="280988" y="329848"/>
                  </a:cubicBezTo>
                  <a:cubicBezTo>
                    <a:pt x="281940" y="332705"/>
                    <a:pt x="284798" y="336515"/>
                    <a:pt x="285750" y="338420"/>
                  </a:cubicBezTo>
                  <a:cubicBezTo>
                    <a:pt x="291465" y="345088"/>
                    <a:pt x="296228" y="351755"/>
                    <a:pt x="301943" y="356518"/>
                  </a:cubicBezTo>
                  <a:cubicBezTo>
                    <a:pt x="308610" y="361280"/>
                    <a:pt x="315278" y="364138"/>
                    <a:pt x="322898" y="365090"/>
                  </a:cubicBezTo>
                  <a:cubicBezTo>
                    <a:pt x="333375" y="366043"/>
                    <a:pt x="345758" y="365090"/>
                    <a:pt x="367665" y="359375"/>
                  </a:cubicBezTo>
                  <a:cubicBezTo>
                    <a:pt x="368618" y="359375"/>
                    <a:pt x="371475" y="358423"/>
                    <a:pt x="371475" y="357470"/>
                  </a:cubicBezTo>
                  <a:cubicBezTo>
                    <a:pt x="374333" y="354613"/>
                    <a:pt x="382905" y="353660"/>
                    <a:pt x="389573" y="356518"/>
                  </a:cubicBezTo>
                  <a:cubicBezTo>
                    <a:pt x="392430" y="358423"/>
                    <a:pt x="394335" y="358423"/>
                    <a:pt x="397193" y="357470"/>
                  </a:cubicBezTo>
                  <a:cubicBezTo>
                    <a:pt x="397193" y="357470"/>
                    <a:pt x="421005" y="356518"/>
                    <a:pt x="426720" y="352708"/>
                  </a:cubicBezTo>
                  <a:cubicBezTo>
                    <a:pt x="436245" y="345088"/>
                    <a:pt x="446723" y="347945"/>
                    <a:pt x="456248" y="348898"/>
                  </a:cubicBezTo>
                  <a:cubicBezTo>
                    <a:pt x="484823" y="349850"/>
                    <a:pt x="513398" y="350803"/>
                    <a:pt x="541973" y="350803"/>
                  </a:cubicBezTo>
                  <a:cubicBezTo>
                    <a:pt x="592455" y="355565"/>
                    <a:pt x="640080" y="368900"/>
                    <a:pt x="674370" y="409858"/>
                  </a:cubicBezTo>
                  <a:cubicBezTo>
                    <a:pt x="674370" y="412715"/>
                    <a:pt x="674370" y="414620"/>
                    <a:pt x="674370" y="416525"/>
                  </a:cubicBezTo>
                  <a:cubicBezTo>
                    <a:pt x="674370" y="431765"/>
                    <a:pt x="681990" y="437480"/>
                    <a:pt x="701993" y="436528"/>
                  </a:cubicBezTo>
                  <a:cubicBezTo>
                    <a:pt x="809625" y="427955"/>
                    <a:pt x="918210" y="422240"/>
                    <a:pt x="1025843" y="414620"/>
                  </a:cubicBezTo>
                  <a:cubicBezTo>
                    <a:pt x="1025843" y="414620"/>
                    <a:pt x="1026795" y="413668"/>
                    <a:pt x="1026795" y="413668"/>
                  </a:cubicBezTo>
                  <a:cubicBezTo>
                    <a:pt x="1032510" y="414620"/>
                    <a:pt x="1039178" y="414620"/>
                    <a:pt x="1044893" y="415573"/>
                  </a:cubicBezTo>
                  <a:cubicBezTo>
                    <a:pt x="1062038" y="414620"/>
                    <a:pt x="1078230" y="414620"/>
                    <a:pt x="1095375" y="413668"/>
                  </a:cubicBezTo>
                  <a:cubicBezTo>
                    <a:pt x="1096328" y="413668"/>
                    <a:pt x="1098233" y="412715"/>
                    <a:pt x="1098233" y="411763"/>
                  </a:cubicBezTo>
                  <a:cubicBezTo>
                    <a:pt x="1139190" y="408905"/>
                    <a:pt x="1180148" y="407000"/>
                    <a:pt x="1220153" y="406048"/>
                  </a:cubicBezTo>
                  <a:cubicBezTo>
                    <a:pt x="1224915" y="406048"/>
                    <a:pt x="1229678" y="405095"/>
                    <a:pt x="1234440" y="406048"/>
                  </a:cubicBezTo>
                  <a:cubicBezTo>
                    <a:pt x="1256348" y="406048"/>
                    <a:pt x="1278255" y="406048"/>
                    <a:pt x="1300163" y="407000"/>
                  </a:cubicBezTo>
                  <a:cubicBezTo>
                    <a:pt x="1316355" y="409858"/>
                    <a:pt x="1329690" y="406048"/>
                    <a:pt x="1338263" y="389855"/>
                  </a:cubicBezTo>
                  <a:cubicBezTo>
                    <a:pt x="1303973" y="350803"/>
                    <a:pt x="1272540" y="309845"/>
                    <a:pt x="1230630" y="27650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Graphic 124">
              <a:extLst>
                <a:ext uri="{FF2B5EF4-FFF2-40B4-BE49-F238E27FC236}">
                  <a16:creationId xmlns:a16="http://schemas.microsoft.com/office/drawing/2014/main" id="{BB357B23-B4B1-44FB-97F1-67778E4AD2E3}"/>
                </a:ext>
              </a:extLst>
            </p:cNvPr>
            <p:cNvSpPr/>
            <p:nvPr/>
          </p:nvSpPr>
          <p:spPr>
            <a:xfrm>
              <a:off x="3522278" y="2349947"/>
              <a:ext cx="302429" cy="292513"/>
            </a:xfrm>
            <a:custGeom>
              <a:avLst/>
              <a:gdLst>
                <a:gd name="connsiteX0" fmla="*/ 113220 w 333642"/>
                <a:gd name="connsiteY0" fmla="*/ 0 h 322703"/>
                <a:gd name="connsiteX1" fmla="*/ 230815 w 333642"/>
                <a:gd name="connsiteY1" fmla="*/ 145490 h 322703"/>
                <a:gd name="connsiteX2" fmla="*/ 333642 w 333642"/>
                <a:gd name="connsiteY2" fmla="*/ 191434 h 322703"/>
                <a:gd name="connsiteX3" fmla="*/ 48132 w 333642"/>
                <a:gd name="connsiteY3" fmla="*/ 305747 h 322703"/>
                <a:gd name="connsiteX4" fmla="*/ 0 w 333642"/>
                <a:gd name="connsiteY4" fmla="*/ 322703 h 322703"/>
                <a:gd name="connsiteX5" fmla="*/ 31176 w 333642"/>
                <a:gd name="connsiteY5" fmla="*/ 234643 h 322703"/>
                <a:gd name="connsiteX6" fmla="*/ 113220 w 333642"/>
                <a:gd name="connsiteY6" fmla="*/ 0 h 32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642" h="322703">
                  <a:moveTo>
                    <a:pt x="113220" y="0"/>
                  </a:moveTo>
                  <a:cubicBezTo>
                    <a:pt x="144943" y="57977"/>
                    <a:pt x="177760" y="98452"/>
                    <a:pt x="230815" y="145490"/>
                  </a:cubicBezTo>
                  <a:cubicBezTo>
                    <a:pt x="262538" y="166821"/>
                    <a:pt x="294261" y="180495"/>
                    <a:pt x="333642" y="191434"/>
                  </a:cubicBezTo>
                  <a:cubicBezTo>
                    <a:pt x="309029" y="201279"/>
                    <a:pt x="135098" y="270742"/>
                    <a:pt x="48132" y="305747"/>
                  </a:cubicBezTo>
                  <a:cubicBezTo>
                    <a:pt x="35005" y="310670"/>
                    <a:pt x="16409" y="317233"/>
                    <a:pt x="0" y="322703"/>
                  </a:cubicBezTo>
                  <a:cubicBezTo>
                    <a:pt x="12580" y="288792"/>
                    <a:pt x="19690" y="265820"/>
                    <a:pt x="31176" y="234643"/>
                  </a:cubicBezTo>
                  <a:cubicBezTo>
                    <a:pt x="57430" y="160258"/>
                    <a:pt x="104468" y="28989"/>
                    <a:pt x="113220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54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" name="组合 24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15" name="等腰三角形 14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6" name="等腰三角形 15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17" name="矩形 16"/>
          <p:cNvSpPr/>
          <p:nvPr/>
        </p:nvSpPr>
        <p:spPr>
          <a:xfrm>
            <a:off x="1022374" y="197879"/>
            <a:ext cx="9939799" cy="523220"/>
          </a:xfrm>
          <a:prstGeom prst="rect">
            <a:avLst/>
          </a:prstGeom>
        </p:spPr>
        <p:txBody>
          <a:bodyPr wrap="square" lIns="91430" tIns="45718" rIns="91430" bIns="45718">
            <a:spAutoFit/>
          </a:bodyPr>
          <a:lstStyle/>
          <a:p>
            <a:r>
              <a:rPr lang="zh-TW" altLang="en-US" sz="28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高適應性系統架構</a:t>
            </a:r>
            <a:endParaRPr lang="zh-CN" altLang="en-US" sz="1600" b="1" dirty="0">
              <a:solidFill>
                <a:schemeClr val="accent6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022369" y="751494"/>
            <a:ext cx="2595435" cy="307773"/>
          </a:xfrm>
          <a:prstGeom prst="rect">
            <a:avLst/>
          </a:prstGeom>
        </p:spPr>
        <p:txBody>
          <a:bodyPr wrap="square" lIns="91430" tIns="45718" rIns="91430" bIns="45718">
            <a:spAutoFit/>
          </a:bodyPr>
          <a:lstStyle/>
          <a:p>
            <a:pPr lvl="0"/>
            <a:r>
              <a:rPr lang="en-US" altLang="zh-CN" sz="1400" b="1" dirty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400" b="1" dirty="0" smtClean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Y2023 </a:t>
            </a:r>
            <a:r>
              <a:rPr lang="en-US" altLang="zh-CN" sz="1400" b="1" dirty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IT AOD Workshop</a:t>
            </a:r>
            <a:endParaRPr lang="zh-CN" altLang="en-US" sz="1400" b="1" dirty="0">
              <a:solidFill>
                <a:prstClr val="white">
                  <a:alpha val="70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19B093F-DDD8-4FA1-B0B2-6BD78FD0BB34}" type="slidenum">
              <a:rPr lang="zh-CN" altLang="en-US">
                <a:solidFill>
                  <a:prstClr val="black">
                    <a:tint val="75000"/>
                  </a:prstClr>
                </a:solidFill>
                <a:latin typeface="Calibri"/>
                <a:ea typeface="微软雅黑"/>
              </a:rPr>
              <a:pPr>
                <a:defRPr/>
              </a:pPr>
              <a:t>2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/>
              <a:ea typeface="微软雅黑"/>
            </a:endParaRPr>
          </a:p>
        </p:txBody>
      </p:sp>
      <p:cxnSp>
        <p:nvCxnSpPr>
          <p:cNvPr id="26" name="直線接點 25"/>
          <p:cNvCxnSpPr>
            <a:cxnSpLocks noChangeAspect="1"/>
          </p:cNvCxnSpPr>
          <p:nvPr/>
        </p:nvCxnSpPr>
        <p:spPr>
          <a:xfrm>
            <a:off x="3848079" y="3628127"/>
            <a:ext cx="1296000" cy="1296000"/>
          </a:xfrm>
          <a:prstGeom prst="line">
            <a:avLst/>
          </a:prstGeom>
          <a:noFill/>
          <a:ln w="6350" cap="flat" cmpd="sng" algn="ctr">
            <a:solidFill>
              <a:srgbClr val="4472C4">
                <a:lumMod val="60000"/>
                <a:lumOff val="40000"/>
              </a:srgbClr>
            </a:solidFill>
            <a:prstDash val="solid"/>
            <a:miter lim="800000"/>
          </a:ln>
          <a:effectLst/>
        </p:spPr>
      </p:cxnSp>
      <p:cxnSp>
        <p:nvCxnSpPr>
          <p:cNvPr id="27" name="直線接點 26"/>
          <p:cNvCxnSpPr>
            <a:cxnSpLocks noChangeAspect="1"/>
          </p:cNvCxnSpPr>
          <p:nvPr/>
        </p:nvCxnSpPr>
        <p:spPr>
          <a:xfrm>
            <a:off x="4640167" y="4204311"/>
            <a:ext cx="1296000" cy="1296000"/>
          </a:xfrm>
          <a:prstGeom prst="line">
            <a:avLst/>
          </a:prstGeom>
          <a:noFill/>
          <a:ln w="6350" cap="flat" cmpd="sng" algn="ctr">
            <a:solidFill>
              <a:srgbClr val="4472C4">
                <a:lumMod val="60000"/>
                <a:lumOff val="40000"/>
              </a:srgbClr>
            </a:solidFill>
            <a:prstDash val="solid"/>
            <a:miter lim="800000"/>
          </a:ln>
          <a:effectLst/>
        </p:spPr>
      </p:cxnSp>
      <p:cxnSp>
        <p:nvCxnSpPr>
          <p:cNvPr id="28" name="直線接點 27"/>
          <p:cNvCxnSpPr>
            <a:cxnSpLocks noChangeAspect="1"/>
          </p:cNvCxnSpPr>
          <p:nvPr/>
        </p:nvCxnSpPr>
        <p:spPr>
          <a:xfrm>
            <a:off x="9824599" y="2337101"/>
            <a:ext cx="1296000" cy="1296000"/>
          </a:xfrm>
          <a:prstGeom prst="line">
            <a:avLst/>
          </a:prstGeom>
          <a:noFill/>
          <a:ln w="6350" cap="flat" cmpd="sng" algn="ctr">
            <a:solidFill>
              <a:srgbClr val="4472C4">
                <a:lumMod val="60000"/>
                <a:lumOff val="40000"/>
              </a:srgbClr>
            </a:solidFill>
            <a:prstDash val="solid"/>
            <a:miter lim="800000"/>
          </a:ln>
          <a:effectLst/>
        </p:spPr>
      </p:cxnSp>
      <p:cxnSp>
        <p:nvCxnSpPr>
          <p:cNvPr id="29" name="直線接點 28"/>
          <p:cNvCxnSpPr>
            <a:cxnSpLocks noChangeAspect="1"/>
          </p:cNvCxnSpPr>
          <p:nvPr/>
        </p:nvCxnSpPr>
        <p:spPr>
          <a:xfrm>
            <a:off x="10688695" y="2957493"/>
            <a:ext cx="1296000" cy="1296000"/>
          </a:xfrm>
          <a:prstGeom prst="line">
            <a:avLst/>
          </a:prstGeom>
          <a:noFill/>
          <a:ln w="6350" cap="flat" cmpd="sng" algn="ctr">
            <a:solidFill>
              <a:srgbClr val="4472C4">
                <a:lumMod val="60000"/>
                <a:lumOff val="40000"/>
              </a:srgbClr>
            </a:solidFill>
            <a:prstDash val="solid"/>
            <a:miter lim="800000"/>
          </a:ln>
          <a:effectLst/>
        </p:spPr>
      </p:cxnSp>
      <p:sp>
        <p:nvSpPr>
          <p:cNvPr id="30" name="文字方塊 29"/>
          <p:cNvSpPr txBox="1"/>
          <p:nvPr/>
        </p:nvSpPr>
        <p:spPr>
          <a:xfrm>
            <a:off x="4423997" y="2289289"/>
            <a:ext cx="3037991" cy="769437"/>
          </a:xfrm>
          <a:prstGeom prst="rect">
            <a:avLst/>
          </a:prstGeom>
          <a:noFill/>
        </p:spPr>
        <p:txBody>
          <a:bodyPr wrap="none" lIns="91430" tIns="45718" rIns="91430" bIns="45718" rtlCol="0">
            <a:spAutoFit/>
          </a:bodyPr>
          <a:lstStyle/>
          <a:p>
            <a:pPr>
              <a:defRPr/>
            </a:pPr>
            <a:r>
              <a:rPr lang="en-US" altLang="zh-TW" sz="4400" b="1" kern="0" dirty="0">
                <a:solidFill>
                  <a:srgbClr val="E7E6E6">
                    <a:lumMod val="9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01 </a:t>
            </a:r>
            <a:r>
              <a:rPr lang="zh-TW" altLang="en-US" sz="2800" b="1" kern="0" dirty="0" smtClean="0">
                <a:solidFill>
                  <a:srgbClr val="E7E6E6">
                    <a:lumMod val="9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物流庫區改造</a:t>
            </a:r>
            <a:endParaRPr lang="zh-TW" altLang="en-US" sz="2800" b="1" kern="0" dirty="0">
              <a:solidFill>
                <a:srgbClr val="E7E6E6">
                  <a:lumMod val="90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" name="文字方塊 30"/>
          <p:cNvSpPr txBox="1"/>
          <p:nvPr/>
        </p:nvSpPr>
        <p:spPr>
          <a:xfrm>
            <a:off x="5864157" y="3081377"/>
            <a:ext cx="2319846" cy="769437"/>
          </a:xfrm>
          <a:prstGeom prst="rect">
            <a:avLst/>
          </a:prstGeom>
          <a:noFill/>
        </p:spPr>
        <p:txBody>
          <a:bodyPr wrap="none" lIns="91430" tIns="45718" rIns="91430" bIns="45718" rtlCol="0">
            <a:spAutoFit/>
          </a:bodyPr>
          <a:lstStyle/>
          <a:p>
            <a:pPr>
              <a:defRPr/>
            </a:pPr>
            <a:r>
              <a:rPr lang="en-US" altLang="zh-TW" sz="4400" b="1" kern="0" dirty="0">
                <a:solidFill>
                  <a:srgbClr val="E7E6E6">
                    <a:lumMod val="9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02 </a:t>
            </a:r>
            <a:r>
              <a:rPr lang="zh-TW" altLang="en-US" sz="2800" b="1" kern="0" dirty="0" smtClean="0">
                <a:solidFill>
                  <a:srgbClr val="E7E6E6">
                    <a:lumMod val="9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系統架構</a:t>
            </a:r>
            <a:endParaRPr lang="zh-TW" altLang="en-US" sz="2800" b="1" kern="0" dirty="0">
              <a:solidFill>
                <a:srgbClr val="E7E6E6">
                  <a:lumMod val="90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" name="文字方塊 31"/>
          <p:cNvSpPr txBox="1"/>
          <p:nvPr/>
        </p:nvSpPr>
        <p:spPr>
          <a:xfrm>
            <a:off x="7288709" y="3873465"/>
            <a:ext cx="2319846" cy="769437"/>
          </a:xfrm>
          <a:prstGeom prst="rect">
            <a:avLst/>
          </a:prstGeom>
          <a:noFill/>
        </p:spPr>
        <p:txBody>
          <a:bodyPr wrap="none" lIns="91430" tIns="45718" rIns="91430" bIns="45718" rtlCol="0">
            <a:spAutoFit/>
          </a:bodyPr>
          <a:lstStyle/>
          <a:p>
            <a:pPr>
              <a:defRPr/>
            </a:pPr>
            <a:r>
              <a:rPr lang="en-US" altLang="zh-TW" sz="4400" b="1" kern="0" dirty="0">
                <a:solidFill>
                  <a:srgbClr val="E7E6E6">
                    <a:lumMod val="9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03 </a:t>
            </a:r>
            <a:r>
              <a:rPr lang="zh-TW" altLang="en-US" sz="2800" b="1" kern="0" dirty="0" smtClean="0">
                <a:solidFill>
                  <a:srgbClr val="E7E6E6">
                    <a:lumMod val="9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運作機制</a:t>
            </a:r>
            <a:endParaRPr lang="zh-TW" altLang="en-US" sz="2800" b="1" kern="0" dirty="0">
              <a:solidFill>
                <a:srgbClr val="E7E6E6">
                  <a:lumMod val="90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3" name="文字方塊 32"/>
          <p:cNvSpPr txBox="1"/>
          <p:nvPr/>
        </p:nvSpPr>
        <p:spPr>
          <a:xfrm>
            <a:off x="8728869" y="4665553"/>
            <a:ext cx="2319846" cy="769437"/>
          </a:xfrm>
          <a:prstGeom prst="rect">
            <a:avLst/>
          </a:prstGeom>
          <a:noFill/>
        </p:spPr>
        <p:txBody>
          <a:bodyPr wrap="none" lIns="91430" tIns="45718" rIns="91430" bIns="45718" rtlCol="0">
            <a:spAutoFit/>
          </a:bodyPr>
          <a:lstStyle/>
          <a:p>
            <a:pPr>
              <a:defRPr/>
            </a:pPr>
            <a:r>
              <a:rPr lang="en-US" altLang="zh-TW" sz="4400" b="1" kern="0" dirty="0">
                <a:solidFill>
                  <a:srgbClr val="E7E6E6">
                    <a:lumMod val="9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04 </a:t>
            </a:r>
            <a:r>
              <a:rPr lang="zh-TW" altLang="en-US" sz="2800" b="1" kern="0" dirty="0" smtClean="0">
                <a:solidFill>
                  <a:srgbClr val="E7E6E6">
                    <a:lumMod val="9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系統特色</a:t>
            </a:r>
            <a:endParaRPr lang="zh-TW" altLang="en-US" sz="2800" b="1" kern="0" dirty="0">
              <a:solidFill>
                <a:srgbClr val="E7E6E6">
                  <a:lumMod val="90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矩形 8"/>
          <p:cNvSpPr/>
          <p:nvPr/>
        </p:nvSpPr>
        <p:spPr>
          <a:xfrm>
            <a:off x="4171580" y="1300015"/>
            <a:ext cx="1838773" cy="58477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none" lIns="91430" tIns="45718" rIns="91430" bIns="45718">
            <a:spAutoFit/>
          </a:bodyPr>
          <a:lstStyle/>
          <a:p>
            <a:r>
              <a:rPr lang="en-US" altLang="zh-TW" sz="3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Content</a:t>
            </a:r>
            <a:endParaRPr lang="zh-CN" altLang="en-US" b="1" dirty="0">
              <a:solidFill>
                <a:schemeClr val="accent6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65520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圖片 32"/>
          <p:cNvPicPr>
            <a:picLocks noChangeAspect="1"/>
          </p:cNvPicPr>
          <p:nvPr/>
        </p:nvPicPr>
        <p:blipFill rotWithShape="1">
          <a:blip r:embed="rId3"/>
          <a:srcRect b="34516"/>
          <a:stretch/>
        </p:blipFill>
        <p:spPr>
          <a:xfrm>
            <a:off x="4885862" y="2759817"/>
            <a:ext cx="2444708" cy="2223663"/>
          </a:xfrm>
          <a:prstGeom prst="rect">
            <a:avLst/>
          </a:prstGeom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19B093F-DDD8-4FA1-B0B2-6BD78FD0BB3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hape">
            <a:extLst>
              <a:ext uri="{FF2B5EF4-FFF2-40B4-BE49-F238E27FC236}">
                <a16:creationId xmlns:a16="http://schemas.microsoft.com/office/drawing/2014/main" id="{35D8CECC-9BBA-0647-9F90-9DD0EC7662F2}"/>
              </a:ext>
            </a:extLst>
          </p:cNvPr>
          <p:cNvSpPr/>
          <p:nvPr/>
        </p:nvSpPr>
        <p:spPr>
          <a:xfrm>
            <a:off x="4885975" y="3976917"/>
            <a:ext cx="2444482" cy="33972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268" y="17243"/>
                </a:moveTo>
                <a:lnTo>
                  <a:pt x="18056" y="17243"/>
                </a:lnTo>
                <a:lnTo>
                  <a:pt x="16062" y="15888"/>
                </a:lnTo>
                <a:lnTo>
                  <a:pt x="18536" y="15888"/>
                </a:lnTo>
                <a:cubicBezTo>
                  <a:pt x="18720" y="15888"/>
                  <a:pt x="18868" y="15782"/>
                  <a:pt x="18868" y="15649"/>
                </a:cubicBezTo>
                <a:cubicBezTo>
                  <a:pt x="18868" y="15516"/>
                  <a:pt x="18720" y="15410"/>
                  <a:pt x="18536" y="15410"/>
                </a:cubicBezTo>
                <a:lnTo>
                  <a:pt x="11705" y="15410"/>
                </a:lnTo>
                <a:lnTo>
                  <a:pt x="11705" y="0"/>
                </a:lnTo>
                <a:lnTo>
                  <a:pt x="9526" y="0"/>
                </a:lnTo>
                <a:lnTo>
                  <a:pt x="9526" y="15410"/>
                </a:lnTo>
                <a:lnTo>
                  <a:pt x="2326" y="15410"/>
                </a:lnTo>
                <a:cubicBezTo>
                  <a:pt x="2142" y="15410"/>
                  <a:pt x="1994" y="15516"/>
                  <a:pt x="1994" y="15649"/>
                </a:cubicBezTo>
                <a:cubicBezTo>
                  <a:pt x="1994" y="15782"/>
                  <a:pt x="2142" y="15888"/>
                  <a:pt x="2326" y="15888"/>
                </a:cubicBezTo>
                <a:lnTo>
                  <a:pt x="5391" y="15888"/>
                </a:lnTo>
                <a:lnTo>
                  <a:pt x="3397" y="17243"/>
                </a:lnTo>
                <a:lnTo>
                  <a:pt x="185" y="17243"/>
                </a:lnTo>
                <a:cubicBezTo>
                  <a:pt x="74" y="17243"/>
                  <a:pt x="0" y="17296"/>
                  <a:pt x="0" y="17376"/>
                </a:cubicBezTo>
                <a:cubicBezTo>
                  <a:pt x="0" y="17455"/>
                  <a:pt x="74" y="17508"/>
                  <a:pt x="185" y="17508"/>
                </a:cubicBezTo>
                <a:lnTo>
                  <a:pt x="3286" y="17508"/>
                </a:lnTo>
                <a:lnTo>
                  <a:pt x="3286" y="19661"/>
                </a:lnTo>
                <a:cubicBezTo>
                  <a:pt x="3286" y="19740"/>
                  <a:pt x="3360" y="19793"/>
                  <a:pt x="3471" y="19793"/>
                </a:cubicBezTo>
                <a:cubicBezTo>
                  <a:pt x="3582" y="19793"/>
                  <a:pt x="3655" y="19740"/>
                  <a:pt x="3655" y="19661"/>
                </a:cubicBezTo>
                <a:lnTo>
                  <a:pt x="3655" y="17455"/>
                </a:lnTo>
                <a:lnTo>
                  <a:pt x="5908" y="15914"/>
                </a:lnTo>
                <a:lnTo>
                  <a:pt x="7053" y="15914"/>
                </a:lnTo>
                <a:lnTo>
                  <a:pt x="7053" y="19634"/>
                </a:lnTo>
                <a:lnTo>
                  <a:pt x="4616" y="21387"/>
                </a:lnTo>
                <a:cubicBezTo>
                  <a:pt x="4542" y="21441"/>
                  <a:pt x="4542" y="21520"/>
                  <a:pt x="4616" y="21573"/>
                </a:cubicBezTo>
                <a:cubicBezTo>
                  <a:pt x="4652" y="21600"/>
                  <a:pt x="4689" y="21600"/>
                  <a:pt x="4763" y="21600"/>
                </a:cubicBezTo>
                <a:cubicBezTo>
                  <a:pt x="4837" y="21600"/>
                  <a:pt x="4874" y="21600"/>
                  <a:pt x="4911" y="21573"/>
                </a:cubicBezTo>
                <a:lnTo>
                  <a:pt x="7274" y="19873"/>
                </a:lnTo>
                <a:lnTo>
                  <a:pt x="9526" y="21494"/>
                </a:lnTo>
                <a:cubicBezTo>
                  <a:pt x="9563" y="21520"/>
                  <a:pt x="9600" y="21520"/>
                  <a:pt x="9674" y="21520"/>
                </a:cubicBezTo>
                <a:cubicBezTo>
                  <a:pt x="9748" y="21520"/>
                  <a:pt x="9785" y="21520"/>
                  <a:pt x="9822" y="21494"/>
                </a:cubicBezTo>
                <a:cubicBezTo>
                  <a:pt x="9895" y="21441"/>
                  <a:pt x="9895" y="21361"/>
                  <a:pt x="9822" y="21308"/>
                </a:cubicBezTo>
                <a:lnTo>
                  <a:pt x="7495" y="19634"/>
                </a:lnTo>
                <a:lnTo>
                  <a:pt x="7495" y="15914"/>
                </a:lnTo>
                <a:lnTo>
                  <a:pt x="10228" y="15914"/>
                </a:lnTo>
                <a:lnTo>
                  <a:pt x="8049" y="17482"/>
                </a:lnTo>
                <a:cubicBezTo>
                  <a:pt x="7975" y="17535"/>
                  <a:pt x="7975" y="17615"/>
                  <a:pt x="8049" y="17668"/>
                </a:cubicBezTo>
                <a:cubicBezTo>
                  <a:pt x="8086" y="17694"/>
                  <a:pt x="8123" y="17694"/>
                  <a:pt x="8197" y="17694"/>
                </a:cubicBezTo>
                <a:cubicBezTo>
                  <a:pt x="8271" y="17694"/>
                  <a:pt x="8308" y="17694"/>
                  <a:pt x="8345" y="17668"/>
                </a:cubicBezTo>
                <a:lnTo>
                  <a:pt x="10708" y="15968"/>
                </a:lnTo>
                <a:lnTo>
                  <a:pt x="12960" y="17588"/>
                </a:lnTo>
                <a:cubicBezTo>
                  <a:pt x="12997" y="17615"/>
                  <a:pt x="13034" y="17615"/>
                  <a:pt x="13108" y="17615"/>
                </a:cubicBezTo>
                <a:cubicBezTo>
                  <a:pt x="13182" y="17615"/>
                  <a:pt x="13219" y="17615"/>
                  <a:pt x="13255" y="17588"/>
                </a:cubicBezTo>
                <a:cubicBezTo>
                  <a:pt x="13329" y="17535"/>
                  <a:pt x="13329" y="17455"/>
                  <a:pt x="13255" y="17402"/>
                </a:cubicBezTo>
                <a:lnTo>
                  <a:pt x="11188" y="15914"/>
                </a:lnTo>
                <a:lnTo>
                  <a:pt x="14105" y="15914"/>
                </a:lnTo>
                <a:lnTo>
                  <a:pt x="14105" y="19634"/>
                </a:lnTo>
                <a:lnTo>
                  <a:pt x="11778" y="21308"/>
                </a:lnTo>
                <a:cubicBezTo>
                  <a:pt x="11705" y="21361"/>
                  <a:pt x="11705" y="21441"/>
                  <a:pt x="11778" y="21494"/>
                </a:cubicBezTo>
                <a:cubicBezTo>
                  <a:pt x="11815" y="21520"/>
                  <a:pt x="11852" y="21520"/>
                  <a:pt x="11926" y="21520"/>
                </a:cubicBezTo>
                <a:cubicBezTo>
                  <a:pt x="12000" y="21520"/>
                  <a:pt x="12037" y="21520"/>
                  <a:pt x="12074" y="21494"/>
                </a:cubicBezTo>
                <a:lnTo>
                  <a:pt x="14326" y="19873"/>
                </a:lnTo>
                <a:lnTo>
                  <a:pt x="16689" y="21573"/>
                </a:lnTo>
                <a:cubicBezTo>
                  <a:pt x="16726" y="21600"/>
                  <a:pt x="16763" y="21600"/>
                  <a:pt x="16837" y="21600"/>
                </a:cubicBezTo>
                <a:cubicBezTo>
                  <a:pt x="16911" y="21600"/>
                  <a:pt x="16948" y="21600"/>
                  <a:pt x="16985" y="21573"/>
                </a:cubicBezTo>
                <a:cubicBezTo>
                  <a:pt x="17058" y="21520"/>
                  <a:pt x="17058" y="21441"/>
                  <a:pt x="16985" y="21387"/>
                </a:cubicBezTo>
                <a:lnTo>
                  <a:pt x="14547" y="19634"/>
                </a:lnTo>
                <a:lnTo>
                  <a:pt x="14547" y="15914"/>
                </a:lnTo>
                <a:lnTo>
                  <a:pt x="15692" y="15914"/>
                </a:lnTo>
                <a:lnTo>
                  <a:pt x="17945" y="17455"/>
                </a:lnTo>
                <a:lnTo>
                  <a:pt x="17945" y="19661"/>
                </a:lnTo>
                <a:cubicBezTo>
                  <a:pt x="17945" y="19740"/>
                  <a:pt x="18018" y="19793"/>
                  <a:pt x="18129" y="19793"/>
                </a:cubicBezTo>
                <a:cubicBezTo>
                  <a:pt x="18240" y="19793"/>
                  <a:pt x="18314" y="19740"/>
                  <a:pt x="18314" y="19661"/>
                </a:cubicBezTo>
                <a:lnTo>
                  <a:pt x="18314" y="17508"/>
                </a:lnTo>
                <a:lnTo>
                  <a:pt x="21415" y="17508"/>
                </a:lnTo>
                <a:cubicBezTo>
                  <a:pt x="21526" y="17508"/>
                  <a:pt x="21600" y="17455"/>
                  <a:pt x="21600" y="17376"/>
                </a:cubicBezTo>
                <a:cubicBezTo>
                  <a:pt x="21600" y="17296"/>
                  <a:pt x="21379" y="17243"/>
                  <a:pt x="21268" y="17243"/>
                </a:cubicBezTo>
                <a:close/>
              </a:path>
            </a:pathLst>
          </a:custGeom>
          <a:solidFill>
            <a:srgbClr val="D3D3D3">
              <a:lumMod val="75000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3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 11">
            <a:extLst>
              <a:ext uri="{FF2B5EF4-FFF2-40B4-BE49-F238E27FC236}">
                <a16:creationId xmlns:a16="http://schemas.microsoft.com/office/drawing/2014/main" id="{D4399F02-0EEE-4CE7-9B62-B0F2E6684FB8}"/>
              </a:ext>
            </a:extLst>
          </p:cNvPr>
          <p:cNvGrpSpPr/>
          <p:nvPr/>
        </p:nvGrpSpPr>
        <p:grpSpPr>
          <a:xfrm>
            <a:off x="3913890" y="1082657"/>
            <a:ext cx="2525539" cy="1866446"/>
            <a:chOff x="3913915" y="1328546"/>
            <a:chExt cx="2525539" cy="1866446"/>
          </a:xfrm>
        </p:grpSpPr>
        <p:sp>
          <p:nvSpPr>
            <p:cNvPr id="19" name="Shape">
              <a:extLst>
                <a:ext uri="{FF2B5EF4-FFF2-40B4-BE49-F238E27FC236}">
                  <a16:creationId xmlns:a16="http://schemas.microsoft.com/office/drawing/2014/main" id="{F713DE28-0D05-4201-A177-BD6AF06EF7AD}"/>
                </a:ext>
              </a:extLst>
            </p:cNvPr>
            <p:cNvSpPr/>
            <p:nvPr/>
          </p:nvSpPr>
          <p:spPr>
            <a:xfrm>
              <a:off x="3913915" y="1328546"/>
              <a:ext cx="2525539" cy="18664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6" h="19892" extrusionOk="0">
                  <a:moveTo>
                    <a:pt x="9926" y="849"/>
                  </a:moveTo>
                  <a:cubicBezTo>
                    <a:pt x="12893" y="2675"/>
                    <a:pt x="14426" y="6862"/>
                    <a:pt x="13926" y="10914"/>
                  </a:cubicBezTo>
                  <a:cubicBezTo>
                    <a:pt x="13826" y="11760"/>
                    <a:pt x="14126" y="12607"/>
                    <a:pt x="14693" y="12963"/>
                  </a:cubicBezTo>
                  <a:lnTo>
                    <a:pt x="14760" y="13007"/>
                  </a:lnTo>
                  <a:cubicBezTo>
                    <a:pt x="15193" y="13275"/>
                    <a:pt x="15693" y="13275"/>
                    <a:pt x="16126" y="12963"/>
                  </a:cubicBezTo>
                  <a:cubicBezTo>
                    <a:pt x="16893" y="12428"/>
                    <a:pt x="17826" y="12384"/>
                    <a:pt x="18660" y="12963"/>
                  </a:cubicBezTo>
                  <a:cubicBezTo>
                    <a:pt x="19926" y="13854"/>
                    <a:pt x="20493" y="15947"/>
                    <a:pt x="19926" y="17684"/>
                  </a:cubicBezTo>
                  <a:cubicBezTo>
                    <a:pt x="19293" y="19599"/>
                    <a:pt x="17593" y="20445"/>
                    <a:pt x="16193" y="19510"/>
                  </a:cubicBezTo>
                  <a:cubicBezTo>
                    <a:pt x="15360" y="18975"/>
                    <a:pt x="14826" y="17906"/>
                    <a:pt x="14693" y="16793"/>
                  </a:cubicBezTo>
                  <a:cubicBezTo>
                    <a:pt x="14626" y="16170"/>
                    <a:pt x="14326" y="15680"/>
                    <a:pt x="13893" y="15412"/>
                  </a:cubicBezTo>
                  <a:lnTo>
                    <a:pt x="13860" y="15368"/>
                  </a:lnTo>
                  <a:cubicBezTo>
                    <a:pt x="13293" y="14967"/>
                    <a:pt x="12593" y="15190"/>
                    <a:pt x="12160" y="15813"/>
                  </a:cubicBezTo>
                  <a:cubicBezTo>
                    <a:pt x="10093" y="18753"/>
                    <a:pt x="6760" y="19688"/>
                    <a:pt x="3926" y="17817"/>
                  </a:cubicBezTo>
                  <a:cubicBezTo>
                    <a:pt x="293" y="15412"/>
                    <a:pt x="-1107" y="9400"/>
                    <a:pt x="960" y="4679"/>
                  </a:cubicBezTo>
                  <a:cubicBezTo>
                    <a:pt x="2760" y="493"/>
                    <a:pt x="6693" y="-1155"/>
                    <a:pt x="9926" y="849"/>
                  </a:cubicBezTo>
                  <a:close/>
                </a:path>
              </a:pathLst>
            </a:custGeom>
            <a:solidFill>
              <a:srgbClr val="4CC1EF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Circle">
              <a:extLst>
                <a:ext uri="{FF2B5EF4-FFF2-40B4-BE49-F238E27FC236}">
                  <a16:creationId xmlns:a16="http://schemas.microsoft.com/office/drawing/2014/main" id="{C1ED4769-9165-4936-821B-2296730B2E0A}"/>
                </a:ext>
              </a:extLst>
            </p:cNvPr>
            <p:cNvSpPr/>
            <p:nvPr/>
          </p:nvSpPr>
          <p:spPr>
            <a:xfrm>
              <a:off x="5894845" y="2651359"/>
              <a:ext cx="401162" cy="401159"/>
            </a:xfrm>
            <a:prstGeom prst="ellipse">
              <a:avLst/>
            </a:prstGeom>
            <a:solidFill>
              <a:sysClr val="window" lastClr="FFFFFF"/>
            </a:solidFill>
            <a:ln w="12700"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8" name="Group 15">
            <a:extLst>
              <a:ext uri="{FF2B5EF4-FFF2-40B4-BE49-F238E27FC236}">
                <a16:creationId xmlns:a16="http://schemas.microsoft.com/office/drawing/2014/main" id="{FE9BE191-1795-43B7-BAB9-B55A5396E679}"/>
              </a:ext>
            </a:extLst>
          </p:cNvPr>
          <p:cNvGrpSpPr/>
          <p:nvPr/>
        </p:nvGrpSpPr>
        <p:grpSpPr>
          <a:xfrm>
            <a:off x="5751374" y="2043759"/>
            <a:ext cx="2525539" cy="1866446"/>
            <a:chOff x="5752545" y="2289648"/>
            <a:chExt cx="2525539" cy="1866446"/>
          </a:xfrm>
        </p:grpSpPr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C575F0EC-5A30-4094-8BB4-385941FCDFF0}"/>
                </a:ext>
              </a:extLst>
            </p:cNvPr>
            <p:cNvSpPr/>
            <p:nvPr/>
          </p:nvSpPr>
          <p:spPr>
            <a:xfrm>
              <a:off x="5752545" y="2289648"/>
              <a:ext cx="2525539" cy="18664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6" h="19892" extrusionOk="0">
                  <a:moveTo>
                    <a:pt x="10220" y="849"/>
                  </a:moveTo>
                  <a:cubicBezTo>
                    <a:pt x="7253" y="2675"/>
                    <a:pt x="5720" y="6862"/>
                    <a:pt x="6220" y="10914"/>
                  </a:cubicBezTo>
                  <a:cubicBezTo>
                    <a:pt x="6320" y="11760"/>
                    <a:pt x="6020" y="12607"/>
                    <a:pt x="5453" y="12963"/>
                  </a:cubicBezTo>
                  <a:lnTo>
                    <a:pt x="5386" y="13007"/>
                  </a:lnTo>
                  <a:cubicBezTo>
                    <a:pt x="4953" y="13275"/>
                    <a:pt x="4453" y="13275"/>
                    <a:pt x="4020" y="12963"/>
                  </a:cubicBezTo>
                  <a:cubicBezTo>
                    <a:pt x="3253" y="12428"/>
                    <a:pt x="2320" y="12384"/>
                    <a:pt x="1486" y="12963"/>
                  </a:cubicBezTo>
                  <a:cubicBezTo>
                    <a:pt x="220" y="13854"/>
                    <a:pt x="-347" y="15947"/>
                    <a:pt x="220" y="17684"/>
                  </a:cubicBezTo>
                  <a:cubicBezTo>
                    <a:pt x="853" y="19599"/>
                    <a:pt x="2553" y="20445"/>
                    <a:pt x="3953" y="19510"/>
                  </a:cubicBezTo>
                  <a:cubicBezTo>
                    <a:pt x="4786" y="18975"/>
                    <a:pt x="5320" y="17906"/>
                    <a:pt x="5453" y="16793"/>
                  </a:cubicBezTo>
                  <a:cubicBezTo>
                    <a:pt x="5520" y="16170"/>
                    <a:pt x="5820" y="15680"/>
                    <a:pt x="6253" y="15412"/>
                  </a:cubicBezTo>
                  <a:lnTo>
                    <a:pt x="6286" y="15368"/>
                  </a:lnTo>
                  <a:cubicBezTo>
                    <a:pt x="6853" y="14967"/>
                    <a:pt x="7553" y="15190"/>
                    <a:pt x="7986" y="15813"/>
                  </a:cubicBezTo>
                  <a:cubicBezTo>
                    <a:pt x="10053" y="18753"/>
                    <a:pt x="13386" y="19688"/>
                    <a:pt x="16220" y="17817"/>
                  </a:cubicBezTo>
                  <a:cubicBezTo>
                    <a:pt x="19853" y="15412"/>
                    <a:pt x="21253" y="9400"/>
                    <a:pt x="19186" y="4679"/>
                  </a:cubicBezTo>
                  <a:cubicBezTo>
                    <a:pt x="17420" y="493"/>
                    <a:pt x="13486" y="-1155"/>
                    <a:pt x="10220" y="849"/>
                  </a:cubicBezTo>
                  <a:close/>
                </a:path>
              </a:pathLst>
            </a:custGeom>
            <a:solidFill>
              <a:srgbClr val="F7931F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Circle">
              <a:extLst>
                <a:ext uri="{FF2B5EF4-FFF2-40B4-BE49-F238E27FC236}">
                  <a16:creationId xmlns:a16="http://schemas.microsoft.com/office/drawing/2014/main" id="{79D2F628-332F-4420-AA01-7FF6E6F0AC98}"/>
                </a:ext>
              </a:extLst>
            </p:cNvPr>
            <p:cNvSpPr/>
            <p:nvPr/>
          </p:nvSpPr>
          <p:spPr>
            <a:xfrm>
              <a:off x="5895991" y="3611490"/>
              <a:ext cx="401162" cy="401159"/>
            </a:xfrm>
            <a:prstGeom prst="ellipse">
              <a:avLst/>
            </a:prstGeom>
            <a:solidFill>
              <a:sysClr val="window" lastClr="FFFFFF"/>
            </a:solidFill>
            <a:ln w="12700"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kumimoji="0" sz="3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9" name="Graphic 23">
            <a:extLst>
              <a:ext uri="{FF2B5EF4-FFF2-40B4-BE49-F238E27FC236}">
                <a16:creationId xmlns:a16="http://schemas.microsoft.com/office/drawing/2014/main" id="{128474C4-FD52-3A46-8C5B-17D1226C2A8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562" y="2352553"/>
            <a:ext cx="1127132" cy="1127132"/>
          </a:xfrm>
          <a:prstGeom prst="rect">
            <a:avLst/>
          </a:prstGeom>
        </p:spPr>
      </p:pic>
      <p:pic>
        <p:nvPicPr>
          <p:cNvPr id="10" name="Graphic 25">
            <a:extLst>
              <a:ext uri="{FF2B5EF4-FFF2-40B4-BE49-F238E27FC236}">
                <a16:creationId xmlns:a16="http://schemas.microsoft.com/office/drawing/2014/main" id="{88A0D92A-DC33-3847-AED7-82BEF452CA3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760" y="1402875"/>
            <a:ext cx="1127132" cy="1127132"/>
          </a:xfrm>
          <a:prstGeom prst="rect">
            <a:avLst/>
          </a:prstGeom>
        </p:spPr>
      </p:pic>
      <p:grpSp>
        <p:nvGrpSpPr>
          <p:cNvPr id="11" name="Group 23">
            <a:extLst>
              <a:ext uri="{FF2B5EF4-FFF2-40B4-BE49-F238E27FC236}">
                <a16:creationId xmlns:a16="http://schemas.microsoft.com/office/drawing/2014/main" id="{52425AE3-274C-4E58-85DC-D6B67909896B}"/>
              </a:ext>
            </a:extLst>
          </p:cNvPr>
          <p:cNvGrpSpPr/>
          <p:nvPr/>
        </p:nvGrpSpPr>
        <p:grpSpPr>
          <a:xfrm>
            <a:off x="494509" y="1370803"/>
            <a:ext cx="3275933" cy="3844698"/>
            <a:chOff x="332935" y="2627766"/>
            <a:chExt cx="3275933" cy="3844698"/>
          </a:xfrm>
        </p:grpSpPr>
        <p:sp>
          <p:nvSpPr>
            <p:cNvPr id="15" name="TextBox 24">
              <a:extLst>
                <a:ext uri="{FF2B5EF4-FFF2-40B4-BE49-F238E27FC236}">
                  <a16:creationId xmlns:a16="http://schemas.microsoft.com/office/drawing/2014/main" id="{8BA6E503-A97D-4A81-9899-E8C8556CE158}"/>
                </a:ext>
              </a:extLst>
            </p:cNvPr>
            <p:cNvSpPr txBox="1"/>
            <p:nvPr/>
          </p:nvSpPr>
          <p:spPr>
            <a:xfrm>
              <a:off x="332936" y="2627766"/>
              <a:ext cx="3275932" cy="461665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2400" b="1" noProof="1" smtClean="0">
                  <a:solidFill>
                    <a:srgbClr val="4CC1EF"/>
                  </a:solidFill>
                  <a:latin typeface="Calibri" panose="020F0502020204030204"/>
                </a:rPr>
                <a:t>新式</a:t>
              </a:r>
              <a:r>
                <a:rPr kumimoji="0" lang="zh-TW" altLang="en-US" sz="2400" b="1" i="0" u="none" strike="noStrike" kern="1200" cap="none" spc="0" normalizeH="0" baseline="0" noProof="1" smtClean="0">
                  <a:ln>
                    <a:noFill/>
                  </a:ln>
                  <a:solidFill>
                    <a:srgbClr val="4CC1E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料架</a:t>
              </a:r>
              <a:endParaRPr kumimoji="0" lang="en-US" sz="2400" b="1" i="0" u="none" strike="noStrike" kern="1200" cap="none" spc="0" normalizeH="0" baseline="0" noProof="1">
                <a:ln>
                  <a:noFill/>
                </a:ln>
                <a:solidFill>
                  <a:srgbClr val="4CC1E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TextBox 25">
              <a:extLst>
                <a:ext uri="{FF2B5EF4-FFF2-40B4-BE49-F238E27FC236}">
                  <a16:creationId xmlns:a16="http://schemas.microsoft.com/office/drawing/2014/main" id="{415C93CC-37C2-4C63-87D2-52D26FED6A24}"/>
                </a:ext>
              </a:extLst>
            </p:cNvPr>
            <p:cNvSpPr txBox="1"/>
            <p:nvPr/>
          </p:nvSpPr>
          <p:spPr>
            <a:xfrm>
              <a:off x="332935" y="3086922"/>
              <a:ext cx="3275933" cy="3385542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spcAft>
                  <a:spcPts val="1200"/>
                </a:spcAft>
              </a:pPr>
              <a:r>
                <a:rPr lang="zh-TW" altLang="en-US" b="1" noProof="1" smtClean="0">
                  <a:solidFill>
                    <a:srgbClr val="FFFF00"/>
                  </a:solidFill>
                  <a:latin typeface="+mn-ea"/>
                </a:rPr>
                <a:t>移動式料架</a:t>
              </a:r>
              <a:r>
                <a:rPr lang="en-US" altLang="zh-TW" b="1" noProof="1" smtClean="0">
                  <a:solidFill>
                    <a:srgbClr val="FFFF00"/>
                  </a:solidFill>
                  <a:latin typeface="+mn-ea"/>
                </a:rPr>
                <a:t>(</a:t>
              </a:r>
              <a:r>
                <a:rPr lang="zh-TW" altLang="en-US" b="1" noProof="1" smtClean="0">
                  <a:solidFill>
                    <a:srgbClr val="FFFF00"/>
                  </a:solidFill>
                  <a:latin typeface="+mn-ea"/>
                </a:rPr>
                <a:t>電動</a:t>
              </a:r>
              <a:r>
                <a:rPr lang="en-US" altLang="zh-TW" b="1" noProof="1" smtClean="0">
                  <a:solidFill>
                    <a:srgbClr val="FFFF00"/>
                  </a:solidFill>
                  <a:latin typeface="+mn-ea"/>
                </a:rPr>
                <a:t>/</a:t>
              </a:r>
              <a:r>
                <a:rPr lang="zh-TW" altLang="en-US" b="1" noProof="1" smtClean="0">
                  <a:solidFill>
                    <a:srgbClr val="FFFF00"/>
                  </a:solidFill>
                  <a:latin typeface="+mn-ea"/>
                </a:rPr>
                <a:t>手動模式</a:t>
              </a:r>
              <a:r>
                <a:rPr lang="en-US" altLang="zh-TW" b="1" noProof="1" smtClean="0">
                  <a:solidFill>
                    <a:srgbClr val="FFFF00"/>
                  </a:solidFill>
                  <a:latin typeface="+mn-ea"/>
                </a:rPr>
                <a:t>)</a:t>
              </a:r>
            </a:p>
            <a:p>
              <a:pPr marL="0" lvl="1" indent="263525" algn="just">
                <a:spcAft>
                  <a:spcPts val="1200"/>
                </a:spcAft>
              </a:pPr>
              <a:r>
                <a:rPr lang="zh-TW" altLang="en-US" sz="1200" noProof="1">
                  <a:solidFill>
                    <a:sysClr val="window" lastClr="FFFFFF">
                      <a:lumMod val="75000"/>
                    </a:sysClr>
                  </a:solidFill>
                  <a:latin typeface="+mn-ea"/>
                </a:rPr>
                <a:t>將料架固定於可移動台座上，以手動或電動方式驅動台座橫向移動</a:t>
              </a:r>
              <a:r>
                <a:rPr lang="en-US" altLang="zh-TW" sz="1200" noProof="1">
                  <a:solidFill>
                    <a:sysClr val="window" lastClr="FFFFFF">
                      <a:lumMod val="75000"/>
                    </a:sysClr>
                  </a:solidFill>
                  <a:latin typeface="+mn-ea"/>
                </a:rPr>
                <a:t>; </a:t>
              </a:r>
              <a:r>
                <a:rPr lang="zh-TW" altLang="en-US" sz="1200" noProof="1">
                  <a:solidFill>
                    <a:sysClr val="window" lastClr="FFFFFF">
                      <a:lumMod val="75000"/>
                    </a:sysClr>
                  </a:solidFill>
                  <a:latin typeface="+mn-ea"/>
                </a:rPr>
                <a:t>在空間規劃上</a:t>
              </a:r>
              <a:r>
                <a:rPr lang="en-US" altLang="zh-TW" sz="1200" noProof="1">
                  <a:solidFill>
                    <a:sysClr val="window" lastClr="FFFFFF">
                      <a:lumMod val="75000"/>
                    </a:sysClr>
                  </a:solidFill>
                  <a:latin typeface="+mn-ea"/>
                </a:rPr>
                <a:t>, </a:t>
              </a:r>
              <a:r>
                <a:rPr lang="zh-TW" altLang="en-US" sz="1200" noProof="1">
                  <a:solidFill>
                    <a:sysClr val="window" lastClr="FFFFFF">
                      <a:lumMod val="75000"/>
                    </a:sysClr>
                  </a:solidFill>
                  <a:latin typeface="+mn-ea"/>
                </a:rPr>
                <a:t>只需保留一條通道即可，可增加儲存空間約</a:t>
              </a:r>
              <a:r>
                <a:rPr lang="en-US" altLang="zh-TW" sz="1200" noProof="1">
                  <a:solidFill>
                    <a:sysClr val="window" lastClr="FFFFFF">
                      <a:lumMod val="75000"/>
                    </a:sysClr>
                  </a:solidFill>
                  <a:latin typeface="+mn-ea"/>
                </a:rPr>
                <a:t>60%</a:t>
              </a:r>
              <a:r>
                <a:rPr lang="zh-TW" altLang="en-US" sz="1200" noProof="1">
                  <a:solidFill>
                    <a:sysClr val="window" lastClr="FFFFFF">
                      <a:lumMod val="75000"/>
                    </a:sysClr>
                  </a:solidFill>
                  <a:latin typeface="+mn-ea"/>
                </a:rPr>
                <a:t>以上</a:t>
              </a:r>
              <a:endParaRPr lang="en-US" altLang="zh-TW" sz="1200" noProof="1">
                <a:solidFill>
                  <a:sysClr val="window" lastClr="FFFFFF">
                    <a:lumMod val="75000"/>
                  </a:sysClr>
                </a:solidFill>
                <a:latin typeface="+mn-ea"/>
              </a:endParaRPr>
            </a:p>
            <a:p>
              <a:pPr marL="228600" indent="-228600" algn="just">
                <a:spcAft>
                  <a:spcPts val="1200"/>
                </a:spcAft>
                <a:buFont typeface="Wingdings" panose="05000000000000000000" pitchFamily="2" charset="2"/>
                <a:buAutoNum type="circleNumWdWhitePlain"/>
              </a:pPr>
              <a:endParaRPr lang="en-US" altLang="zh-TW" sz="1200" noProof="1" smtClean="0">
                <a:solidFill>
                  <a:sysClr val="window" lastClr="FFFFFF">
                    <a:lumMod val="75000"/>
                  </a:sysClr>
                </a:solidFill>
                <a:latin typeface="+mn-ea"/>
              </a:endParaRPr>
            </a:p>
            <a:p>
              <a:pPr marL="228600" indent="-228600" algn="just">
                <a:spcAft>
                  <a:spcPts val="1200"/>
                </a:spcAft>
                <a:buFont typeface="Wingdings" panose="05000000000000000000" pitchFamily="2" charset="2"/>
                <a:buAutoNum type="circleNumWdWhitePlain"/>
              </a:pPr>
              <a:endParaRPr lang="en-US" altLang="zh-TW" sz="1200" noProof="1" smtClean="0">
                <a:solidFill>
                  <a:sysClr val="window" lastClr="FFFFFF">
                    <a:lumMod val="75000"/>
                  </a:sysClr>
                </a:solidFill>
                <a:latin typeface="+mn-ea"/>
              </a:endParaRPr>
            </a:p>
            <a:p>
              <a:pPr marL="228600" indent="-228600" algn="just">
                <a:spcAft>
                  <a:spcPts val="1200"/>
                </a:spcAft>
                <a:buFont typeface="Wingdings" panose="05000000000000000000" pitchFamily="2" charset="2"/>
                <a:buAutoNum type="circleNumWdWhitePlain"/>
              </a:pPr>
              <a:endParaRPr lang="en-US" altLang="zh-TW" sz="1200" noProof="1" smtClean="0">
                <a:solidFill>
                  <a:sysClr val="window" lastClr="FFFFFF">
                    <a:lumMod val="75000"/>
                  </a:sysClr>
                </a:solidFill>
                <a:latin typeface="+mn-ea"/>
              </a:endParaRPr>
            </a:p>
            <a:p>
              <a:pPr marL="228600" indent="-228600" algn="just">
                <a:spcAft>
                  <a:spcPts val="1200"/>
                </a:spcAft>
                <a:buFont typeface="Wingdings" panose="05000000000000000000" pitchFamily="2" charset="2"/>
                <a:buAutoNum type="circleNumWdWhitePlain"/>
              </a:pPr>
              <a:endParaRPr lang="en-US" altLang="zh-TW" sz="1200" noProof="1" smtClean="0">
                <a:solidFill>
                  <a:sysClr val="window" lastClr="FFFFFF">
                    <a:lumMod val="75000"/>
                  </a:sysClr>
                </a:solidFill>
                <a:latin typeface="+mn-ea"/>
              </a:endParaRPr>
            </a:p>
            <a:p>
              <a:pPr algn="just">
                <a:spcAft>
                  <a:spcPts val="1200"/>
                </a:spcAft>
              </a:pPr>
              <a:r>
                <a:rPr lang="zh-TW" altLang="en-US" b="1" noProof="1" smtClean="0">
                  <a:solidFill>
                    <a:srgbClr val="FFFF00"/>
                  </a:solidFill>
                  <a:latin typeface="+mn-ea"/>
                </a:rPr>
                <a:t>後推式料</a:t>
              </a:r>
              <a:r>
                <a:rPr lang="zh-TW" altLang="en-US" b="1" noProof="1">
                  <a:solidFill>
                    <a:srgbClr val="FFFF00"/>
                  </a:solidFill>
                  <a:latin typeface="+mn-ea"/>
                </a:rPr>
                <a:t>架</a:t>
              </a:r>
            </a:p>
            <a:p>
              <a:pPr marL="0" lvl="1" indent="263525" algn="just">
                <a:spcAft>
                  <a:spcPts val="1200"/>
                </a:spcAft>
              </a:pPr>
              <a:r>
                <a:rPr lang="zh-TW" altLang="en-US" sz="1200" noProof="1">
                  <a:solidFill>
                    <a:sysClr val="window" lastClr="FFFFFF">
                      <a:lumMod val="75000"/>
                    </a:sysClr>
                  </a:solidFill>
                  <a:latin typeface="+mn-ea"/>
                </a:rPr>
                <a:t>較固定式料架可增加約</a:t>
              </a:r>
              <a:r>
                <a:rPr lang="en-US" altLang="zh-TW" sz="1200" noProof="1">
                  <a:solidFill>
                    <a:sysClr val="window" lastClr="FFFFFF">
                      <a:lumMod val="75000"/>
                    </a:sysClr>
                  </a:solidFill>
                  <a:latin typeface="+mn-ea"/>
                </a:rPr>
                <a:t>30%</a:t>
              </a:r>
              <a:r>
                <a:rPr lang="zh-TW" altLang="en-US" sz="1200" noProof="1">
                  <a:solidFill>
                    <a:sysClr val="window" lastClr="FFFFFF">
                      <a:lumMod val="75000"/>
                    </a:sysClr>
                  </a:solidFill>
                  <a:latin typeface="+mn-ea"/>
                </a:rPr>
                <a:t>以上儲存空間，適合儲存少樣多量貨物，作業方式須先進後出</a:t>
              </a:r>
            </a:p>
          </p:txBody>
        </p:sp>
      </p:grpSp>
      <p:grpSp>
        <p:nvGrpSpPr>
          <p:cNvPr id="12" name="Group 29">
            <a:extLst>
              <a:ext uri="{FF2B5EF4-FFF2-40B4-BE49-F238E27FC236}">
                <a16:creationId xmlns:a16="http://schemas.microsoft.com/office/drawing/2014/main" id="{034B96F4-7909-4254-92BE-3C1BA779FB7C}"/>
              </a:ext>
            </a:extLst>
          </p:cNvPr>
          <p:cNvGrpSpPr/>
          <p:nvPr/>
        </p:nvGrpSpPr>
        <p:grpSpPr>
          <a:xfrm>
            <a:off x="8622820" y="2109716"/>
            <a:ext cx="3321530" cy="1320930"/>
            <a:chOff x="332936" y="2627766"/>
            <a:chExt cx="3321530" cy="1320930"/>
          </a:xfrm>
        </p:grpSpPr>
        <p:sp>
          <p:nvSpPr>
            <p:cNvPr id="13" name="TextBox 30">
              <a:extLst>
                <a:ext uri="{FF2B5EF4-FFF2-40B4-BE49-F238E27FC236}">
                  <a16:creationId xmlns:a16="http://schemas.microsoft.com/office/drawing/2014/main" id="{D701F28E-69B4-442B-B77F-AA0DB6CD3D1A}"/>
                </a:ext>
              </a:extLst>
            </p:cNvPr>
            <p:cNvSpPr txBox="1"/>
            <p:nvPr/>
          </p:nvSpPr>
          <p:spPr>
            <a:xfrm>
              <a:off x="332936" y="2627766"/>
              <a:ext cx="2926080" cy="461665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2400" b="1" noProof="1" smtClean="0">
                  <a:solidFill>
                    <a:srgbClr val="F7931F"/>
                  </a:solidFill>
                  <a:latin typeface="Calibri" panose="020F0502020204030204"/>
                </a:rPr>
                <a:t>自動搬運</a:t>
              </a:r>
              <a:endParaRPr kumimoji="0" lang="en-US" sz="2400" b="1" i="0" u="none" strike="noStrike" kern="1200" cap="none" spc="0" normalizeH="0" baseline="0" noProof="1">
                <a:ln>
                  <a:noFill/>
                </a:ln>
                <a:solidFill>
                  <a:srgbClr val="F7931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TextBox 31">
              <a:extLst>
                <a:ext uri="{FF2B5EF4-FFF2-40B4-BE49-F238E27FC236}">
                  <a16:creationId xmlns:a16="http://schemas.microsoft.com/office/drawing/2014/main" id="{B1ADC37F-7873-4E69-87AD-82AC970F0813}"/>
                </a:ext>
              </a:extLst>
            </p:cNvPr>
            <p:cNvSpPr txBox="1"/>
            <p:nvPr/>
          </p:nvSpPr>
          <p:spPr>
            <a:xfrm>
              <a:off x="332936" y="3086922"/>
              <a:ext cx="3321530" cy="861774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spcAft>
                  <a:spcPts val="1200"/>
                </a:spcAft>
              </a:pPr>
              <a:r>
                <a:rPr lang="en-US" altLang="zh-TW" sz="1600" b="1" noProof="1" smtClean="0">
                  <a:solidFill>
                    <a:sysClr val="window" lastClr="FFFFFF">
                      <a:lumMod val="75000"/>
                    </a:sysClr>
                  </a:solidFill>
                  <a:latin typeface="+mn-ea"/>
                </a:rPr>
                <a:t>AMR</a:t>
              </a:r>
              <a:r>
                <a:rPr lang="en-US" altLang="zh-TW" sz="1400" noProof="1" smtClean="0">
                  <a:solidFill>
                    <a:sysClr val="window" lastClr="FFFFFF">
                      <a:lumMod val="75000"/>
                    </a:sysClr>
                  </a:solidFill>
                  <a:latin typeface="+mn-ea"/>
                </a:rPr>
                <a:t>(Autonomous </a:t>
              </a:r>
              <a:r>
                <a:rPr lang="en-US" altLang="zh-TW" sz="1400" noProof="1">
                  <a:solidFill>
                    <a:sysClr val="window" lastClr="FFFFFF">
                      <a:lumMod val="75000"/>
                    </a:sysClr>
                  </a:solidFill>
                  <a:latin typeface="+mn-ea"/>
                </a:rPr>
                <a:t>Mobile Robot)</a:t>
              </a:r>
              <a:endParaRPr lang="en-US" altLang="zh-TW" sz="1600" noProof="1">
                <a:solidFill>
                  <a:sysClr val="window" lastClr="FFFFFF">
                    <a:lumMod val="75000"/>
                  </a:sysClr>
                </a:solidFill>
                <a:latin typeface="+mn-ea"/>
              </a:endParaRPr>
            </a:p>
            <a:p>
              <a:pPr algn="just">
                <a:spcAft>
                  <a:spcPts val="1200"/>
                </a:spcAft>
              </a:pPr>
              <a:r>
                <a:rPr lang="zh-TW" altLang="en-US" sz="1200" noProof="1">
                  <a:solidFill>
                    <a:sysClr val="window" lastClr="FFFFFF">
                      <a:lumMod val="75000"/>
                    </a:sysClr>
                  </a:solidFill>
                  <a:latin typeface="+mn-ea"/>
                </a:rPr>
                <a:t>自主式移動機器人</a:t>
              </a:r>
              <a:r>
                <a:rPr lang="zh-TW" altLang="en-US" sz="1200" noProof="1" smtClean="0">
                  <a:solidFill>
                    <a:sysClr val="window" lastClr="FFFFFF">
                      <a:lumMod val="75000"/>
                    </a:sysClr>
                  </a:solidFill>
                  <a:latin typeface="+mn-ea"/>
                </a:rPr>
                <a:t>以機械手臂</a:t>
              </a:r>
              <a:r>
                <a:rPr lang="en-US" altLang="zh-TW" sz="1200" noProof="1" smtClean="0">
                  <a:solidFill>
                    <a:sysClr val="window" lastClr="FFFFFF">
                      <a:lumMod val="75000"/>
                    </a:sysClr>
                  </a:solidFill>
                  <a:latin typeface="+mn-ea"/>
                </a:rPr>
                <a:t>(</a:t>
              </a:r>
              <a:r>
                <a:rPr lang="zh-TW" altLang="en-US" sz="1200" noProof="1" smtClean="0">
                  <a:solidFill>
                    <a:sysClr val="window" lastClr="FFFFFF">
                      <a:lumMod val="75000"/>
                    </a:sysClr>
                  </a:solidFill>
                  <a:latin typeface="+mn-ea"/>
                </a:rPr>
                <a:t>牙叉</a:t>
              </a:r>
              <a:r>
                <a:rPr lang="en-US" altLang="zh-TW" sz="1200" noProof="1" smtClean="0">
                  <a:solidFill>
                    <a:sysClr val="window" lastClr="FFFFFF">
                      <a:lumMod val="75000"/>
                    </a:sysClr>
                  </a:solidFill>
                  <a:latin typeface="+mn-ea"/>
                </a:rPr>
                <a:t>)</a:t>
              </a:r>
              <a:r>
                <a:rPr lang="zh-TW" altLang="en-US" sz="1200" noProof="1" smtClean="0">
                  <a:solidFill>
                    <a:sysClr val="window" lastClr="FFFFFF">
                      <a:lumMod val="75000"/>
                    </a:sysClr>
                  </a:solidFill>
                  <a:latin typeface="+mn-ea"/>
                </a:rPr>
                <a:t>搭配移動平台，結合自主導航的無軌無人移動載具</a:t>
              </a:r>
              <a:endParaRPr lang="zh-TW" altLang="en-US" sz="1200" noProof="1">
                <a:solidFill>
                  <a:sysClr val="window" lastClr="FFFFFF">
                    <a:lumMod val="75000"/>
                  </a:sysClr>
                </a:solidFill>
                <a:latin typeface="+mn-ea"/>
              </a:endParaRPr>
            </a:p>
          </p:txBody>
        </p:sp>
      </p:grpSp>
      <p:pic>
        <p:nvPicPr>
          <p:cNvPr id="22" name="圖片 2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09" y="5254325"/>
            <a:ext cx="1731126" cy="1298864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23" name="圖片 2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632" y="5254325"/>
            <a:ext cx="1731126" cy="1298864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24" name="圖片 2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38" y="2940757"/>
            <a:ext cx="1690624" cy="1267968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25" name="圖片 24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5295" y="2940757"/>
            <a:ext cx="1690624" cy="1267968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26" name="圖片 1"/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5" b="5034"/>
          <a:stretch/>
        </p:blipFill>
        <p:spPr bwMode="auto">
          <a:xfrm>
            <a:off x="8297646" y="4483661"/>
            <a:ext cx="1540007" cy="1925945"/>
          </a:xfrm>
          <a:prstGeom prst="rect">
            <a:avLst/>
          </a:prstGeom>
          <a:noFill/>
          <a:ln w="1905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圖片 1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2045" y="5000531"/>
            <a:ext cx="1552476" cy="1409075"/>
          </a:xfrm>
          <a:prstGeom prst="rect">
            <a:avLst/>
          </a:prstGeom>
          <a:noFill/>
          <a:ln w="1905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矩形 27"/>
          <p:cNvSpPr/>
          <p:nvPr/>
        </p:nvSpPr>
        <p:spPr>
          <a:xfrm>
            <a:off x="8297646" y="3524591"/>
            <a:ext cx="190365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051645"/>
            <a:r>
              <a:rPr lang="zh-TW" altLang="en-US" sz="1800" b="1" dirty="0">
                <a:solidFill>
                  <a:srgbClr val="FFFF00"/>
                </a:solidFill>
                <a:latin typeface="+mn-ea"/>
              </a:rPr>
              <a:t>堆高機式</a:t>
            </a:r>
            <a:r>
              <a:rPr lang="en-US" altLang="zh-TW" sz="1800" b="1" dirty="0" smtClean="0">
                <a:solidFill>
                  <a:srgbClr val="FFFF00"/>
                </a:solidFill>
                <a:latin typeface="+mn-ea"/>
              </a:rPr>
              <a:t>AMR</a:t>
            </a:r>
          </a:p>
          <a:p>
            <a:pPr defTabSz="1051645"/>
            <a:r>
              <a:rPr lang="en-US" altLang="zh-TW" sz="120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(</a:t>
            </a:r>
            <a:r>
              <a:rPr lang="en-US" altLang="zh-TW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Linde MR12AP-45)</a:t>
            </a:r>
          </a:p>
          <a:p>
            <a:pPr marL="171450" indent="-171450" defTabSz="1051645">
              <a:buFont typeface="Wingdings" panose="05000000000000000000" pitchFamily="2" charset="2"/>
              <a:buChar char="n"/>
            </a:pPr>
            <a:r>
              <a:rPr lang="zh-TW" altLang="en-US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牙</a:t>
            </a:r>
            <a:r>
              <a:rPr lang="zh-TW" altLang="en-US" sz="120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叉</a:t>
            </a:r>
            <a:r>
              <a:rPr lang="zh-TW" altLang="zh-TW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揚</a:t>
            </a:r>
            <a:r>
              <a:rPr lang="zh-TW" altLang="zh-TW" sz="120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高</a:t>
            </a:r>
            <a:r>
              <a:rPr lang="en-US" altLang="zh-TW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4500mm</a:t>
            </a:r>
            <a:endParaRPr lang="en-US" altLang="zh-TW" sz="1200" dirty="0">
              <a:solidFill>
                <a:schemeClr val="accent1">
                  <a:lumMod val="20000"/>
                  <a:lumOff val="80000"/>
                </a:schemeClr>
              </a:solidFill>
              <a:latin typeface="+mn-ea"/>
            </a:endParaRPr>
          </a:p>
          <a:p>
            <a:pPr marL="171450" indent="-171450" defTabSz="1051645">
              <a:buFont typeface="Wingdings" panose="05000000000000000000" pitchFamily="2" charset="2"/>
              <a:buChar char="n"/>
            </a:pPr>
            <a:r>
              <a:rPr lang="zh-TW" altLang="zh-TW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載重</a:t>
            </a:r>
            <a:r>
              <a:rPr lang="en-US" altLang="zh-TW" sz="120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850kg</a:t>
            </a:r>
            <a:endParaRPr lang="zh-TW" altLang="en-US" sz="1200" dirty="0">
              <a:solidFill>
                <a:schemeClr val="accent1">
                  <a:lumMod val="20000"/>
                  <a:lumOff val="80000"/>
                </a:schemeClr>
              </a:solidFill>
              <a:latin typeface="+mn-ea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0312045" y="4029514"/>
            <a:ext cx="175621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051645"/>
            <a:r>
              <a:rPr lang="zh-TW" altLang="en-US" sz="1800" b="1" dirty="0">
                <a:solidFill>
                  <a:srgbClr val="FFFF00"/>
                </a:solidFill>
                <a:latin typeface="+mn-ea"/>
              </a:rPr>
              <a:t>拖板車式</a:t>
            </a:r>
            <a:r>
              <a:rPr lang="en-US" altLang="zh-TW" sz="1800" b="1" dirty="0">
                <a:solidFill>
                  <a:srgbClr val="FFFF00"/>
                </a:solidFill>
                <a:latin typeface="+mn-ea"/>
              </a:rPr>
              <a:t>AMR</a:t>
            </a:r>
          </a:p>
          <a:p>
            <a:pPr defTabSz="1051645"/>
            <a:r>
              <a:rPr lang="en-US" altLang="zh-TW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(Linde T20AP)</a:t>
            </a:r>
          </a:p>
          <a:p>
            <a:pPr marL="171450" indent="-171450" defTabSz="1051645">
              <a:buFont typeface="Wingdings" panose="05000000000000000000" pitchFamily="2" charset="2"/>
              <a:buChar char="n"/>
            </a:pPr>
            <a:r>
              <a:rPr lang="zh-TW" altLang="en-US" sz="120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牙叉</a:t>
            </a:r>
            <a:r>
              <a:rPr lang="zh-TW" altLang="zh-TW" sz="120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揚</a:t>
            </a:r>
            <a:r>
              <a:rPr lang="zh-TW" altLang="zh-TW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高</a:t>
            </a:r>
            <a:r>
              <a:rPr lang="en-US" altLang="zh-TW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2100mm</a:t>
            </a:r>
            <a:endParaRPr lang="en-US" altLang="zh-TW" sz="1200" dirty="0">
              <a:solidFill>
                <a:schemeClr val="accent1">
                  <a:lumMod val="20000"/>
                  <a:lumOff val="80000"/>
                </a:schemeClr>
              </a:solidFill>
              <a:latin typeface="+mn-ea"/>
            </a:endParaRPr>
          </a:p>
          <a:p>
            <a:pPr marL="171450" indent="-171450" defTabSz="1051645">
              <a:buFont typeface="Wingdings" panose="05000000000000000000" pitchFamily="2" charset="2"/>
              <a:buChar char="n"/>
            </a:pPr>
            <a:r>
              <a:rPr lang="zh-TW" altLang="zh-TW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載重</a:t>
            </a:r>
            <a:r>
              <a:rPr lang="en-US" altLang="zh-TW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2000kg</a:t>
            </a:r>
            <a:endParaRPr lang="zh-TW" altLang="en-US" sz="1200" dirty="0">
              <a:solidFill>
                <a:schemeClr val="accent1">
                  <a:lumMod val="20000"/>
                  <a:lumOff val="80000"/>
                </a:schemeClr>
              </a:solidFill>
              <a:latin typeface="+mn-ea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371650" y="155723"/>
            <a:ext cx="64668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b="1" dirty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物流庫區</a:t>
            </a:r>
            <a:r>
              <a:rPr lang="zh-TW" altLang="en-US" sz="2800" b="1" dirty="0" smtClean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改造</a:t>
            </a:r>
            <a:r>
              <a:rPr lang="en-US" altLang="zh-TW" sz="2800" b="1" dirty="0" smtClean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: </a:t>
            </a:r>
            <a:r>
              <a:rPr lang="zh-TW" altLang="en-US" sz="2800" b="1" dirty="0" smtClean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導入新式</a:t>
            </a:r>
            <a:r>
              <a:rPr lang="zh-TW" altLang="en-US" sz="2800" b="1" dirty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料架</a:t>
            </a:r>
            <a:r>
              <a:rPr lang="en-US" altLang="zh-TW" sz="2800" b="1" dirty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&amp;</a:t>
            </a:r>
            <a:r>
              <a:rPr lang="zh-TW" altLang="en-US" sz="2800" b="1" dirty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自動</a:t>
            </a:r>
            <a:r>
              <a:rPr lang="zh-TW" altLang="en-US" sz="2800" b="1" dirty="0" smtClean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搬運</a:t>
            </a:r>
            <a:endParaRPr lang="zh-TW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58066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0908" y="4327945"/>
            <a:ext cx="6372368" cy="4505715"/>
          </a:xfrm>
          <a:prstGeom prst="rect">
            <a:avLst/>
          </a:prstGeom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>
          <a:xfrm>
            <a:off x="8610600" y="6653390"/>
            <a:ext cx="2743200" cy="365125"/>
          </a:xfrm>
        </p:spPr>
        <p:txBody>
          <a:bodyPr/>
          <a:lstStyle/>
          <a:p>
            <a:pPr>
              <a:defRPr/>
            </a:pPr>
            <a:fld id="{819B093F-DDD8-4FA1-B0B2-6BD78FD0BB3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0057" y="4825943"/>
            <a:ext cx="2383743" cy="2243522"/>
          </a:xfrm>
          <a:prstGeom prst="rect">
            <a:avLst/>
          </a:prstGeom>
        </p:spPr>
      </p:pic>
      <p:grpSp>
        <p:nvGrpSpPr>
          <p:cNvPr id="12" name="群組 11"/>
          <p:cNvGrpSpPr>
            <a:grpSpLocks noChangeAspect="1"/>
          </p:cNvGrpSpPr>
          <p:nvPr/>
        </p:nvGrpSpPr>
        <p:grpSpPr>
          <a:xfrm>
            <a:off x="6649863" y="2257031"/>
            <a:ext cx="2247416" cy="2359357"/>
            <a:chOff x="8044544" y="3436612"/>
            <a:chExt cx="3028678" cy="3179532"/>
          </a:xfrm>
        </p:grpSpPr>
        <p:pic>
          <p:nvPicPr>
            <p:cNvPr id="13" name="圖片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44544" y="3436612"/>
              <a:ext cx="3028678" cy="3179532"/>
            </a:xfrm>
            <a:prstGeom prst="rect">
              <a:avLst/>
            </a:prstGeom>
          </p:spPr>
        </p:pic>
        <p:sp>
          <p:nvSpPr>
            <p:cNvPr id="14" name="矩形 13"/>
            <p:cNvSpPr/>
            <p:nvPr/>
          </p:nvSpPr>
          <p:spPr>
            <a:xfrm>
              <a:off x="9583585" y="4724165"/>
              <a:ext cx="1302402" cy="1352704"/>
            </a:xfrm>
            <a:prstGeom prst="rect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文字方塊 14"/>
            <p:cNvSpPr txBox="1"/>
            <p:nvPr/>
          </p:nvSpPr>
          <p:spPr>
            <a:xfrm>
              <a:off x="9685716" y="5208157"/>
              <a:ext cx="1082349" cy="3077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400" b="1" dirty="0" smtClean="0">
                  <a:effectLst>
                    <a:glow rad="139700">
                      <a:schemeClr val="accent4">
                        <a:satMod val="175000"/>
                        <a:alpha val="40000"/>
                      </a:schemeClr>
                    </a:glow>
                  </a:effectLst>
                </a:rPr>
                <a:t>移動式料</a:t>
              </a:r>
              <a:r>
                <a:rPr lang="zh-TW" altLang="en-US" sz="1400" b="1" dirty="0">
                  <a:effectLst>
                    <a:glow rad="139700">
                      <a:schemeClr val="accent4">
                        <a:satMod val="175000"/>
                        <a:alpha val="40000"/>
                      </a:schemeClr>
                    </a:glow>
                  </a:effectLst>
                </a:rPr>
                <a:t>架</a:t>
              </a:r>
            </a:p>
          </p:txBody>
        </p:sp>
      </p:grpSp>
      <p:grpSp>
        <p:nvGrpSpPr>
          <p:cNvPr id="22" name="群組 21"/>
          <p:cNvGrpSpPr>
            <a:grpSpLocks noChangeAspect="1"/>
          </p:cNvGrpSpPr>
          <p:nvPr/>
        </p:nvGrpSpPr>
        <p:grpSpPr>
          <a:xfrm>
            <a:off x="9139781" y="2489650"/>
            <a:ext cx="2833470" cy="1574703"/>
            <a:chOff x="703660" y="4546236"/>
            <a:chExt cx="3914060" cy="2175241"/>
          </a:xfrm>
        </p:grpSpPr>
        <p:pic>
          <p:nvPicPr>
            <p:cNvPr id="16" name="圖片 15"/>
            <p:cNvPicPr>
              <a:picLocks noChangeAspect="1"/>
            </p:cNvPicPr>
            <p:nvPr/>
          </p:nvPicPr>
          <p:blipFill rotWithShape="1">
            <a:blip r:embed="rId6"/>
            <a:srcRect r="13615"/>
            <a:stretch/>
          </p:blipFill>
          <p:spPr>
            <a:xfrm>
              <a:off x="703660" y="4546236"/>
              <a:ext cx="3914060" cy="2175241"/>
            </a:xfrm>
            <a:prstGeom prst="rect">
              <a:avLst/>
            </a:prstGeom>
          </p:spPr>
        </p:pic>
        <p:sp>
          <p:nvSpPr>
            <p:cNvPr id="17" name="矩形 16"/>
            <p:cNvSpPr/>
            <p:nvPr/>
          </p:nvSpPr>
          <p:spPr>
            <a:xfrm>
              <a:off x="863438" y="5003648"/>
              <a:ext cx="3628551" cy="654202"/>
            </a:xfrm>
            <a:prstGeom prst="rect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" name="文字方塊 17"/>
            <p:cNvSpPr txBox="1"/>
            <p:nvPr/>
          </p:nvSpPr>
          <p:spPr>
            <a:xfrm>
              <a:off x="2136539" y="5206239"/>
              <a:ext cx="10823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400" b="1" dirty="0" smtClean="0">
                  <a:effectLst>
                    <a:glow rad="139700">
                      <a:schemeClr val="accent4">
                        <a:satMod val="175000"/>
                        <a:alpha val="40000"/>
                      </a:schemeClr>
                    </a:glow>
                  </a:effectLst>
                </a:rPr>
                <a:t>移動式料</a:t>
              </a:r>
              <a:r>
                <a:rPr lang="zh-TW" altLang="en-US" sz="1400" b="1" dirty="0">
                  <a:effectLst>
                    <a:glow rad="139700">
                      <a:schemeClr val="accent4">
                        <a:satMod val="175000"/>
                        <a:alpha val="40000"/>
                      </a:schemeClr>
                    </a:glow>
                  </a:effectLst>
                </a:rPr>
                <a:t>架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855818" y="4607408"/>
              <a:ext cx="3628551" cy="188643"/>
            </a:xfrm>
            <a:prstGeom prst="rect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文字方塊 19"/>
            <p:cNvSpPr txBox="1"/>
            <p:nvPr/>
          </p:nvSpPr>
          <p:spPr>
            <a:xfrm>
              <a:off x="2128919" y="4569969"/>
              <a:ext cx="10823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400" b="1" dirty="0" smtClean="0">
                  <a:effectLst>
                    <a:glow rad="139700">
                      <a:schemeClr val="accent4">
                        <a:satMod val="175000"/>
                        <a:alpha val="40000"/>
                      </a:schemeClr>
                    </a:glow>
                  </a:effectLst>
                </a:rPr>
                <a:t>後</a:t>
              </a:r>
              <a:r>
                <a:rPr lang="zh-TW" altLang="en-US" sz="1400" b="1" dirty="0">
                  <a:effectLst>
                    <a:glow rad="139700">
                      <a:schemeClr val="accent4">
                        <a:satMod val="175000"/>
                        <a:alpha val="40000"/>
                      </a:schemeClr>
                    </a:glow>
                  </a:effectLst>
                </a:rPr>
                <a:t>推</a:t>
              </a:r>
              <a:r>
                <a:rPr lang="zh-TW" altLang="en-US" sz="1400" b="1" dirty="0" smtClean="0">
                  <a:effectLst>
                    <a:glow rad="139700">
                      <a:schemeClr val="accent4">
                        <a:satMod val="175000"/>
                        <a:alpha val="40000"/>
                      </a:schemeClr>
                    </a:glow>
                  </a:effectLst>
                </a:rPr>
                <a:t>式料</a:t>
              </a:r>
              <a:r>
                <a:rPr lang="zh-TW" altLang="en-US" sz="1400" b="1" dirty="0">
                  <a:effectLst>
                    <a:glow rad="139700">
                      <a:schemeClr val="accent4">
                        <a:satMod val="175000"/>
                        <a:alpha val="40000"/>
                      </a:schemeClr>
                    </a:glow>
                  </a:effectLst>
                </a:rPr>
                <a:t>架</a:t>
              </a:r>
            </a:p>
          </p:txBody>
        </p:sp>
      </p:grpSp>
      <p:pic>
        <p:nvPicPr>
          <p:cNvPr id="27" name="圖片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2253" y="2465746"/>
            <a:ext cx="2746486" cy="2624556"/>
          </a:xfrm>
          <a:prstGeom prst="rect">
            <a:avLst/>
          </a:prstGeom>
        </p:spPr>
      </p:pic>
      <p:sp>
        <p:nvSpPr>
          <p:cNvPr id="28" name="矩形 27"/>
          <p:cNvSpPr/>
          <p:nvPr/>
        </p:nvSpPr>
        <p:spPr>
          <a:xfrm>
            <a:off x="371650" y="155723"/>
            <a:ext cx="64668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b="1" dirty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物流庫區</a:t>
            </a:r>
            <a:r>
              <a:rPr lang="zh-TW" altLang="en-US" sz="2800" b="1" dirty="0" smtClean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改造</a:t>
            </a:r>
            <a:r>
              <a:rPr lang="en-US" altLang="zh-TW" sz="2800" b="1" dirty="0" smtClean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: </a:t>
            </a:r>
            <a:r>
              <a:rPr lang="zh-TW" altLang="en-US" sz="2800" b="1" dirty="0" smtClean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自</a:t>
            </a:r>
            <a:r>
              <a:rPr lang="zh-TW" altLang="en-US" sz="2800" b="1" dirty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動</a:t>
            </a:r>
            <a:r>
              <a:rPr lang="zh-TW" altLang="en-US" sz="2800" b="1" dirty="0" smtClean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料</a:t>
            </a:r>
            <a:r>
              <a:rPr lang="zh-TW" altLang="en-US" sz="2800" b="1" dirty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架</a:t>
            </a:r>
            <a:r>
              <a:rPr lang="en-US" altLang="zh-TW" sz="2800" b="1" dirty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&amp;</a:t>
            </a:r>
            <a:r>
              <a:rPr lang="zh-TW" altLang="en-US" sz="2800" b="1" dirty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自動</a:t>
            </a:r>
            <a:r>
              <a:rPr lang="zh-TW" altLang="en-US" sz="2800" b="1" dirty="0" smtClean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搬運配置</a:t>
            </a:r>
            <a:endParaRPr lang="zh-TW" altLang="en-US" sz="2400" dirty="0">
              <a:latin typeface="+mn-ea"/>
            </a:endParaRPr>
          </a:p>
        </p:txBody>
      </p:sp>
      <p:pic>
        <p:nvPicPr>
          <p:cNvPr id="42" name="圖片 4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40942" y="2138805"/>
            <a:ext cx="2601217" cy="2706957"/>
          </a:xfrm>
          <a:prstGeom prst="rect">
            <a:avLst/>
          </a:prstGeom>
        </p:spPr>
      </p:pic>
      <p:grpSp>
        <p:nvGrpSpPr>
          <p:cNvPr id="82" name="群組 81"/>
          <p:cNvGrpSpPr/>
          <p:nvPr/>
        </p:nvGrpSpPr>
        <p:grpSpPr>
          <a:xfrm>
            <a:off x="9139781" y="1289924"/>
            <a:ext cx="2833470" cy="1138773"/>
            <a:chOff x="4449401" y="849354"/>
            <a:chExt cx="2833470" cy="1138773"/>
          </a:xfrm>
        </p:grpSpPr>
        <p:sp>
          <p:nvSpPr>
            <p:cNvPr id="21" name="矩形 20"/>
            <p:cNvSpPr/>
            <p:nvPr/>
          </p:nvSpPr>
          <p:spPr>
            <a:xfrm>
              <a:off x="4917862" y="849354"/>
              <a:ext cx="2365009" cy="1138773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TW" sz="2000" dirty="0">
                  <a:solidFill>
                    <a:prstClr val="white"/>
                  </a:solidFill>
                  <a:latin typeface="+mn-ea"/>
                </a:rPr>
                <a:t>K17 </a:t>
              </a:r>
              <a:r>
                <a:rPr lang="zh-TW" altLang="en-US" sz="2000" dirty="0">
                  <a:solidFill>
                    <a:prstClr val="white"/>
                  </a:solidFill>
                  <a:latin typeface="+mn-ea"/>
                </a:rPr>
                <a:t>成品庫區</a:t>
              </a:r>
              <a:endParaRPr lang="en-US" altLang="zh-TW" sz="2000" dirty="0">
                <a:solidFill>
                  <a:prstClr val="white"/>
                </a:solidFill>
                <a:latin typeface="+mn-ea"/>
              </a:endParaRPr>
            </a:p>
            <a:p>
              <a:pPr marL="79432" indent="-273050">
                <a:buFont typeface="Wingdings" panose="05000000000000000000" pitchFamily="2" charset="2"/>
                <a:buAutoNum type="circleNumWdWhitePlain"/>
              </a:pPr>
              <a:r>
                <a:rPr lang="zh-TW" altLang="en-US" sz="16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+mn-ea"/>
                </a:rPr>
                <a:t>後推式料架</a:t>
              </a:r>
              <a:endParaRPr lang="en-US" altLang="zh-TW" sz="16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+mn-ea"/>
              </a:endParaRPr>
            </a:p>
            <a:p>
              <a:pPr marL="79432" indent="-273050">
                <a:buFont typeface="Wingdings" panose="05000000000000000000" pitchFamily="2" charset="2"/>
                <a:buAutoNum type="circleNumWdWhitePlain"/>
              </a:pPr>
              <a:r>
                <a:rPr lang="zh-TW" altLang="en-US" sz="16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+mn-ea"/>
                </a:rPr>
                <a:t>移動式料架</a:t>
              </a:r>
              <a:endParaRPr lang="en-US" altLang="zh-TW" sz="16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+mn-ea"/>
              </a:endParaRPr>
            </a:p>
            <a:p>
              <a:pPr marL="79432" indent="-273050">
                <a:buFont typeface="Wingdings" panose="05000000000000000000" pitchFamily="2" charset="2"/>
                <a:buAutoNum type="circleNumWdWhitePlain"/>
              </a:pPr>
              <a:r>
                <a:rPr lang="zh-TW" altLang="en-US" sz="16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+mn-ea"/>
                </a:rPr>
                <a:t>堆高機式</a:t>
              </a:r>
              <a:r>
                <a:rPr lang="en-US" altLang="zh-TW" sz="16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+mn-ea"/>
                </a:rPr>
                <a:t>AMR</a:t>
              </a:r>
              <a:endParaRPr lang="zh-TW" altLang="en-US" sz="16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+mn-ea"/>
              </a:endParaRPr>
            </a:p>
          </p:txBody>
        </p:sp>
        <p:grpSp>
          <p:nvGrpSpPr>
            <p:cNvPr id="49" name="Group 349">
              <a:extLst>
                <a:ext uri="{FF2B5EF4-FFF2-40B4-BE49-F238E27FC236}">
                  <a16:creationId xmlns:a16="http://schemas.microsoft.com/office/drawing/2014/main" id="{7658033C-B228-3E47-8458-C85AA89F4052}"/>
                </a:ext>
              </a:extLst>
            </p:cNvPr>
            <p:cNvGrpSpPr/>
            <p:nvPr/>
          </p:nvGrpSpPr>
          <p:grpSpPr>
            <a:xfrm>
              <a:off x="4449401" y="849354"/>
              <a:ext cx="420391" cy="420391"/>
              <a:chOff x="4821018" y="1941899"/>
              <a:chExt cx="784660" cy="784660"/>
            </a:xfrm>
          </p:grpSpPr>
          <p:sp>
            <p:nvSpPr>
              <p:cNvPr id="50" name="Teardrop 350">
                <a:extLst>
                  <a:ext uri="{FF2B5EF4-FFF2-40B4-BE49-F238E27FC236}">
                    <a16:creationId xmlns:a16="http://schemas.microsoft.com/office/drawing/2014/main" id="{E360436E-4927-B649-873B-182797C59318}"/>
                  </a:ext>
                </a:extLst>
              </p:cNvPr>
              <p:cNvSpPr/>
              <p:nvPr/>
            </p:nvSpPr>
            <p:spPr>
              <a:xfrm rot="8100000">
                <a:off x="4821018" y="1941899"/>
                <a:ext cx="784660" cy="784660"/>
              </a:xfrm>
              <a:prstGeom prst="teardrop">
                <a:avLst>
                  <a:gd name="adj" fmla="val 117662"/>
                </a:avLst>
              </a:prstGeom>
              <a:solidFill>
                <a:srgbClr val="A2B969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" name="Oval 351">
                <a:extLst>
                  <a:ext uri="{FF2B5EF4-FFF2-40B4-BE49-F238E27FC236}">
                    <a16:creationId xmlns:a16="http://schemas.microsoft.com/office/drawing/2014/main" id="{2349C0B6-0F56-F447-A52D-0160D4853CEA}"/>
                  </a:ext>
                </a:extLst>
              </p:cNvPr>
              <p:cNvSpPr/>
              <p:nvPr/>
            </p:nvSpPr>
            <p:spPr>
              <a:xfrm>
                <a:off x="4920232" y="2038351"/>
                <a:ext cx="585216" cy="585216"/>
              </a:xfrm>
              <a:prstGeom prst="ellipse">
                <a:avLst/>
              </a:prstGeom>
              <a:solidFill>
                <a:sysClr val="window" lastClr="FFFFFF">
                  <a:alpha val="60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" name="Oval 352">
                <a:extLst>
                  <a:ext uri="{FF2B5EF4-FFF2-40B4-BE49-F238E27FC236}">
                    <a16:creationId xmlns:a16="http://schemas.microsoft.com/office/drawing/2014/main" id="{885E5A06-E176-1D41-865E-4B93A538D382}"/>
                  </a:ext>
                </a:extLst>
              </p:cNvPr>
              <p:cNvSpPr/>
              <p:nvPr/>
            </p:nvSpPr>
            <p:spPr>
              <a:xfrm>
                <a:off x="4952006" y="2070497"/>
                <a:ext cx="521208" cy="521208"/>
              </a:xfrm>
              <a:prstGeom prst="ellipse">
                <a:avLst/>
              </a:prstGeom>
              <a:solidFill>
                <a:sysClr val="window" lastClr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83" name="群組 82"/>
          <p:cNvGrpSpPr/>
          <p:nvPr/>
        </p:nvGrpSpPr>
        <p:grpSpPr>
          <a:xfrm>
            <a:off x="3640942" y="1289924"/>
            <a:ext cx="2601217" cy="646331"/>
            <a:chOff x="1014473" y="3303203"/>
            <a:chExt cx="2601217" cy="646331"/>
          </a:xfrm>
        </p:grpSpPr>
        <p:sp>
          <p:nvSpPr>
            <p:cNvPr id="10" name="矩形 9"/>
            <p:cNvSpPr/>
            <p:nvPr/>
          </p:nvSpPr>
          <p:spPr>
            <a:xfrm>
              <a:off x="1473474" y="3303203"/>
              <a:ext cx="2142216" cy="646331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TW" sz="2000" dirty="0">
                  <a:solidFill>
                    <a:prstClr val="white"/>
                  </a:solidFill>
                  <a:latin typeface="+mn-ea"/>
                </a:rPr>
                <a:t>K14A </a:t>
              </a:r>
              <a:r>
                <a:rPr lang="zh-TW" altLang="en-US" sz="2000" dirty="0">
                  <a:solidFill>
                    <a:prstClr val="white"/>
                  </a:solidFill>
                  <a:latin typeface="+mn-ea"/>
                </a:rPr>
                <a:t>膠餅冷庫</a:t>
              </a:r>
              <a:endParaRPr lang="en-US" altLang="zh-TW" sz="2000" dirty="0">
                <a:solidFill>
                  <a:prstClr val="white"/>
                </a:solidFill>
                <a:latin typeface="+mn-ea"/>
              </a:endParaRPr>
            </a:p>
            <a:p>
              <a:pPr marL="79432" indent="-273050">
                <a:buFont typeface="Wingdings" panose="05000000000000000000" pitchFamily="2" charset="2"/>
                <a:buAutoNum type="circleNumWdWhitePlain"/>
              </a:pPr>
              <a:r>
                <a:rPr lang="zh-TW" altLang="en-US" sz="16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+mn-ea"/>
                </a:rPr>
                <a:t>移動式料架</a:t>
              </a:r>
              <a:endParaRPr lang="en-US" altLang="zh-TW" sz="16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+mn-ea"/>
              </a:endParaRPr>
            </a:p>
          </p:txBody>
        </p:sp>
        <p:grpSp>
          <p:nvGrpSpPr>
            <p:cNvPr id="53" name="Group 353">
              <a:extLst>
                <a:ext uri="{FF2B5EF4-FFF2-40B4-BE49-F238E27FC236}">
                  <a16:creationId xmlns:a16="http://schemas.microsoft.com/office/drawing/2014/main" id="{F908593C-0A10-6746-95B8-377E47A5AA7C}"/>
                </a:ext>
              </a:extLst>
            </p:cNvPr>
            <p:cNvGrpSpPr/>
            <p:nvPr/>
          </p:nvGrpSpPr>
          <p:grpSpPr>
            <a:xfrm>
              <a:off x="1014473" y="3303203"/>
              <a:ext cx="420391" cy="420391"/>
              <a:chOff x="4821018" y="1941899"/>
              <a:chExt cx="784660" cy="784660"/>
            </a:xfrm>
          </p:grpSpPr>
          <p:sp>
            <p:nvSpPr>
              <p:cNvPr id="54" name="Teardrop 354">
                <a:extLst>
                  <a:ext uri="{FF2B5EF4-FFF2-40B4-BE49-F238E27FC236}">
                    <a16:creationId xmlns:a16="http://schemas.microsoft.com/office/drawing/2014/main" id="{E4AE9A10-EE9D-8646-B33F-9DA28D788D8C}"/>
                  </a:ext>
                </a:extLst>
              </p:cNvPr>
              <p:cNvSpPr/>
              <p:nvPr/>
            </p:nvSpPr>
            <p:spPr>
              <a:xfrm rot="8100000">
                <a:off x="4821018" y="1941899"/>
                <a:ext cx="784660" cy="784660"/>
              </a:xfrm>
              <a:prstGeom prst="teardrop">
                <a:avLst>
                  <a:gd name="adj" fmla="val 117662"/>
                </a:avLst>
              </a:prstGeom>
              <a:solidFill>
                <a:srgbClr val="00B09B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Oval 355">
                <a:extLst>
                  <a:ext uri="{FF2B5EF4-FFF2-40B4-BE49-F238E27FC236}">
                    <a16:creationId xmlns:a16="http://schemas.microsoft.com/office/drawing/2014/main" id="{EA05DD2C-C659-D24D-9A7B-FA11DB77D671}"/>
                  </a:ext>
                </a:extLst>
              </p:cNvPr>
              <p:cNvSpPr/>
              <p:nvPr/>
            </p:nvSpPr>
            <p:spPr>
              <a:xfrm>
                <a:off x="4920232" y="2038351"/>
                <a:ext cx="585216" cy="585216"/>
              </a:xfrm>
              <a:prstGeom prst="ellipse">
                <a:avLst/>
              </a:prstGeom>
              <a:solidFill>
                <a:sysClr val="window" lastClr="FFFFFF">
                  <a:alpha val="60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Oval 356">
                <a:extLst>
                  <a:ext uri="{FF2B5EF4-FFF2-40B4-BE49-F238E27FC236}">
                    <a16:creationId xmlns:a16="http://schemas.microsoft.com/office/drawing/2014/main" id="{1F836330-FEAB-DA4C-805C-FDF4D02DE2EC}"/>
                  </a:ext>
                </a:extLst>
              </p:cNvPr>
              <p:cNvSpPr/>
              <p:nvPr/>
            </p:nvSpPr>
            <p:spPr>
              <a:xfrm>
                <a:off x="4952006" y="2070497"/>
                <a:ext cx="521208" cy="521208"/>
              </a:xfrm>
              <a:prstGeom prst="ellipse">
                <a:avLst/>
              </a:prstGeom>
              <a:solidFill>
                <a:sysClr val="window" lastClr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81" name="群組 80"/>
          <p:cNvGrpSpPr/>
          <p:nvPr/>
        </p:nvGrpSpPr>
        <p:grpSpPr>
          <a:xfrm>
            <a:off x="432253" y="1289924"/>
            <a:ext cx="3021135" cy="1138773"/>
            <a:chOff x="8379073" y="202156"/>
            <a:chExt cx="3021135" cy="1138773"/>
          </a:xfrm>
        </p:grpSpPr>
        <p:sp>
          <p:nvSpPr>
            <p:cNvPr id="8" name="矩形 7"/>
            <p:cNvSpPr/>
            <p:nvPr/>
          </p:nvSpPr>
          <p:spPr>
            <a:xfrm>
              <a:off x="8822989" y="202156"/>
              <a:ext cx="2577219" cy="1138773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R="0" lvl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zh-TW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rPr>
                <a:t>K7-3F </a:t>
              </a:r>
              <a:r>
                <a:rPr kumimoji="0" lang="zh-TW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rPr>
                <a:t>材</a:t>
              </a:r>
              <a:r>
                <a:rPr kumimoji="0" lang="zh-TW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rPr>
                <a:t>料</a:t>
              </a:r>
              <a:r>
                <a:rPr kumimoji="0" lang="zh-TW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</a:rPr>
                <a:t>庫區</a:t>
              </a:r>
              <a:endParaRPr kumimoji="0" lang="en-US" altLang="zh-TW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</a:endParaRPr>
            </a:p>
            <a:p>
              <a:pPr marL="79432" indent="-273050">
                <a:buFont typeface="Wingdings" panose="05000000000000000000" pitchFamily="2" charset="2"/>
                <a:buAutoNum type="circleNumWdWhitePlain"/>
              </a:pPr>
              <a:r>
                <a:rPr lang="zh-TW" altLang="en-US" sz="16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+mn-ea"/>
                </a:rPr>
                <a:t>後推式料架</a:t>
              </a:r>
              <a:endParaRPr lang="en-US" altLang="zh-TW" sz="16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+mn-ea"/>
              </a:endParaRPr>
            </a:p>
            <a:p>
              <a:pPr marL="79432" indent="-273050">
                <a:buFont typeface="Wingdings" panose="05000000000000000000" pitchFamily="2" charset="2"/>
                <a:buAutoNum type="circleNumWdWhitePlain"/>
              </a:pPr>
              <a:r>
                <a:rPr lang="zh-TW" altLang="en-US" sz="16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+mn-ea"/>
                </a:rPr>
                <a:t>堆高機式</a:t>
              </a:r>
              <a:r>
                <a:rPr lang="en-US" altLang="zh-TW" sz="16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+mn-ea"/>
                </a:rPr>
                <a:t>AMR</a:t>
              </a:r>
            </a:p>
            <a:p>
              <a:pPr marL="79432" indent="-273050">
                <a:buFont typeface="Wingdings" panose="05000000000000000000" pitchFamily="2" charset="2"/>
                <a:buAutoNum type="circleNumWdWhitePlain"/>
              </a:pPr>
              <a:r>
                <a:rPr lang="zh-TW" altLang="en-US" sz="16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+mn-ea"/>
                </a:rPr>
                <a:t>拖板車式</a:t>
              </a:r>
              <a:r>
                <a:rPr lang="en-US" altLang="zh-TW" sz="1600" b="1" dirty="0" smtClean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+mn-ea"/>
                </a:rPr>
                <a:t>AMR</a:t>
              </a:r>
              <a:endParaRPr lang="en-US" altLang="zh-TW" sz="16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+mn-ea"/>
              </a:endParaRPr>
            </a:p>
          </p:txBody>
        </p:sp>
        <p:grpSp>
          <p:nvGrpSpPr>
            <p:cNvPr id="57" name="Group 357">
              <a:extLst>
                <a:ext uri="{FF2B5EF4-FFF2-40B4-BE49-F238E27FC236}">
                  <a16:creationId xmlns:a16="http://schemas.microsoft.com/office/drawing/2014/main" id="{DD1389C9-9ADA-A440-8CB0-409ECDD43A90}"/>
                </a:ext>
              </a:extLst>
            </p:cNvPr>
            <p:cNvGrpSpPr/>
            <p:nvPr/>
          </p:nvGrpSpPr>
          <p:grpSpPr>
            <a:xfrm>
              <a:off x="8379073" y="202156"/>
              <a:ext cx="420391" cy="420391"/>
              <a:chOff x="4821018" y="1941899"/>
              <a:chExt cx="784660" cy="784660"/>
            </a:xfrm>
          </p:grpSpPr>
          <p:sp>
            <p:nvSpPr>
              <p:cNvPr id="58" name="Teardrop 358">
                <a:extLst>
                  <a:ext uri="{FF2B5EF4-FFF2-40B4-BE49-F238E27FC236}">
                    <a16:creationId xmlns:a16="http://schemas.microsoft.com/office/drawing/2014/main" id="{64A2496B-28B8-5849-B26B-025C97D60526}"/>
                  </a:ext>
                </a:extLst>
              </p:cNvPr>
              <p:cNvSpPr/>
              <p:nvPr/>
            </p:nvSpPr>
            <p:spPr>
              <a:xfrm rot="8100000">
                <a:off x="4821018" y="1941899"/>
                <a:ext cx="784660" cy="784660"/>
              </a:xfrm>
              <a:prstGeom prst="teardrop">
                <a:avLst>
                  <a:gd name="adj" fmla="val 117662"/>
                </a:avLst>
              </a:prstGeom>
              <a:solidFill>
                <a:srgbClr val="F36F13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" name="Oval 359">
                <a:extLst>
                  <a:ext uri="{FF2B5EF4-FFF2-40B4-BE49-F238E27FC236}">
                    <a16:creationId xmlns:a16="http://schemas.microsoft.com/office/drawing/2014/main" id="{F24F3D4C-2D8D-6A46-A04E-0B9F44674AF6}"/>
                  </a:ext>
                </a:extLst>
              </p:cNvPr>
              <p:cNvSpPr/>
              <p:nvPr/>
            </p:nvSpPr>
            <p:spPr>
              <a:xfrm>
                <a:off x="4920232" y="2038351"/>
                <a:ext cx="585216" cy="585216"/>
              </a:xfrm>
              <a:prstGeom prst="ellipse">
                <a:avLst/>
              </a:prstGeom>
              <a:solidFill>
                <a:sysClr val="window" lastClr="FFFFFF">
                  <a:alpha val="60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Oval 360">
                <a:extLst>
                  <a:ext uri="{FF2B5EF4-FFF2-40B4-BE49-F238E27FC236}">
                    <a16:creationId xmlns:a16="http://schemas.microsoft.com/office/drawing/2014/main" id="{F0793EEF-C5F3-C74C-BDAF-9A9F0E1A9417}"/>
                  </a:ext>
                </a:extLst>
              </p:cNvPr>
              <p:cNvSpPr/>
              <p:nvPr/>
            </p:nvSpPr>
            <p:spPr>
              <a:xfrm>
                <a:off x="4952006" y="2070497"/>
                <a:ext cx="521208" cy="521208"/>
              </a:xfrm>
              <a:prstGeom prst="ellipse">
                <a:avLst/>
              </a:prstGeom>
              <a:solidFill>
                <a:sysClr val="window" lastClr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84" name="群組 83"/>
          <p:cNvGrpSpPr/>
          <p:nvPr/>
        </p:nvGrpSpPr>
        <p:grpSpPr>
          <a:xfrm>
            <a:off x="6649863" y="1289924"/>
            <a:ext cx="2402852" cy="892552"/>
            <a:chOff x="-243568" y="2057665"/>
            <a:chExt cx="2402852" cy="892552"/>
          </a:xfrm>
        </p:grpSpPr>
        <p:sp>
          <p:nvSpPr>
            <p:cNvPr id="11" name="矩形 10"/>
            <p:cNvSpPr/>
            <p:nvPr/>
          </p:nvSpPr>
          <p:spPr>
            <a:xfrm>
              <a:off x="212332" y="2057665"/>
              <a:ext cx="1946952" cy="892552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TW" sz="2000" dirty="0">
                  <a:solidFill>
                    <a:prstClr val="white"/>
                  </a:solidFill>
                  <a:latin typeface="+mn-ea"/>
                </a:rPr>
                <a:t>K14A DS</a:t>
              </a:r>
              <a:r>
                <a:rPr lang="zh-TW" altLang="en-US" sz="2000" dirty="0">
                  <a:solidFill>
                    <a:prstClr val="white"/>
                  </a:solidFill>
                  <a:latin typeface="+mn-ea"/>
                </a:rPr>
                <a:t>倉</a:t>
              </a:r>
              <a:endParaRPr lang="en-US" altLang="zh-TW" sz="2000" dirty="0">
                <a:solidFill>
                  <a:prstClr val="white"/>
                </a:solidFill>
                <a:latin typeface="+mn-ea"/>
              </a:endParaRPr>
            </a:p>
            <a:p>
              <a:pPr marL="79432" indent="-273050">
                <a:buFont typeface="Wingdings" panose="05000000000000000000" pitchFamily="2" charset="2"/>
                <a:buAutoNum type="circleNumWdWhitePlain"/>
              </a:pPr>
              <a:r>
                <a:rPr lang="zh-TW" altLang="en-US" sz="16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+mn-ea"/>
                </a:rPr>
                <a:t>移動式料</a:t>
              </a:r>
              <a:r>
                <a:rPr lang="zh-TW" altLang="en-US" sz="1600" b="1" dirty="0" smtClean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+mn-ea"/>
                </a:rPr>
                <a:t>架</a:t>
              </a:r>
              <a:endParaRPr lang="en-US" altLang="zh-TW" sz="16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+mn-ea"/>
              </a:endParaRPr>
            </a:p>
            <a:p>
              <a:pPr marL="79432" indent="-273050">
                <a:buFont typeface="Wingdings" panose="05000000000000000000" pitchFamily="2" charset="2"/>
                <a:buAutoNum type="circleNumWdWhitePlain"/>
              </a:pPr>
              <a:r>
                <a:rPr lang="zh-TW" altLang="en-US" sz="16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+mn-ea"/>
                </a:rPr>
                <a:t>堆高機式</a:t>
              </a:r>
              <a:r>
                <a:rPr lang="en-US" altLang="zh-TW" sz="16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+mn-ea"/>
                </a:rPr>
                <a:t>AMR</a:t>
              </a:r>
              <a:endParaRPr lang="zh-TW" altLang="en-US" sz="16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+mn-ea"/>
              </a:endParaRPr>
            </a:p>
          </p:txBody>
        </p:sp>
        <p:grpSp>
          <p:nvGrpSpPr>
            <p:cNvPr id="61" name="Group 361">
              <a:extLst>
                <a:ext uri="{FF2B5EF4-FFF2-40B4-BE49-F238E27FC236}">
                  <a16:creationId xmlns:a16="http://schemas.microsoft.com/office/drawing/2014/main" id="{0628739A-EFF1-1A43-8849-C0B5DF52D110}"/>
                </a:ext>
              </a:extLst>
            </p:cNvPr>
            <p:cNvGrpSpPr/>
            <p:nvPr/>
          </p:nvGrpSpPr>
          <p:grpSpPr>
            <a:xfrm>
              <a:off x="-243568" y="2057665"/>
              <a:ext cx="420391" cy="420391"/>
              <a:chOff x="4821018" y="1941899"/>
              <a:chExt cx="784660" cy="784660"/>
            </a:xfrm>
          </p:grpSpPr>
          <p:sp>
            <p:nvSpPr>
              <p:cNvPr id="62" name="Teardrop 362">
                <a:extLst>
                  <a:ext uri="{FF2B5EF4-FFF2-40B4-BE49-F238E27FC236}">
                    <a16:creationId xmlns:a16="http://schemas.microsoft.com/office/drawing/2014/main" id="{C7769A74-360E-9D45-B462-74118A6BC783}"/>
                  </a:ext>
                </a:extLst>
              </p:cNvPr>
              <p:cNvSpPr/>
              <p:nvPr/>
            </p:nvSpPr>
            <p:spPr>
              <a:xfrm rot="8100000">
                <a:off x="4821018" y="1941899"/>
                <a:ext cx="784660" cy="784660"/>
              </a:xfrm>
              <a:prstGeom prst="teardrop">
                <a:avLst>
                  <a:gd name="adj" fmla="val 117662"/>
                </a:avLst>
              </a:prstGeom>
              <a:solidFill>
                <a:srgbClr val="06395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Oval 363">
                <a:extLst>
                  <a:ext uri="{FF2B5EF4-FFF2-40B4-BE49-F238E27FC236}">
                    <a16:creationId xmlns:a16="http://schemas.microsoft.com/office/drawing/2014/main" id="{311D028F-59EA-974A-8C33-EBAC5AB63950}"/>
                  </a:ext>
                </a:extLst>
              </p:cNvPr>
              <p:cNvSpPr/>
              <p:nvPr/>
            </p:nvSpPr>
            <p:spPr>
              <a:xfrm>
                <a:off x="4920232" y="2038351"/>
                <a:ext cx="585216" cy="585216"/>
              </a:xfrm>
              <a:prstGeom prst="ellipse">
                <a:avLst/>
              </a:prstGeom>
              <a:solidFill>
                <a:sysClr val="window" lastClr="FFFFFF">
                  <a:alpha val="60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Oval 364">
                <a:extLst>
                  <a:ext uri="{FF2B5EF4-FFF2-40B4-BE49-F238E27FC236}">
                    <a16:creationId xmlns:a16="http://schemas.microsoft.com/office/drawing/2014/main" id="{DCF03E25-8A85-F746-BD80-BD0A1A931B6B}"/>
                  </a:ext>
                </a:extLst>
              </p:cNvPr>
              <p:cNvSpPr/>
              <p:nvPr/>
            </p:nvSpPr>
            <p:spPr>
              <a:xfrm>
                <a:off x="4952006" y="2070497"/>
                <a:ext cx="521208" cy="521208"/>
              </a:xfrm>
              <a:prstGeom prst="ellipse">
                <a:avLst/>
              </a:prstGeom>
              <a:solidFill>
                <a:sysClr val="window" lastClr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65" name="Group 349">
            <a:extLst>
              <a:ext uri="{FF2B5EF4-FFF2-40B4-BE49-F238E27FC236}">
                <a16:creationId xmlns:a16="http://schemas.microsoft.com/office/drawing/2014/main" id="{7658033C-B228-3E47-8458-C85AA89F4052}"/>
              </a:ext>
            </a:extLst>
          </p:cNvPr>
          <p:cNvGrpSpPr>
            <a:grpSpLocks noChangeAspect="1"/>
          </p:cNvGrpSpPr>
          <p:nvPr/>
        </p:nvGrpSpPr>
        <p:grpSpPr>
          <a:xfrm>
            <a:off x="7456527" y="5488782"/>
            <a:ext cx="225286" cy="225286"/>
            <a:chOff x="4821018" y="1941899"/>
            <a:chExt cx="784660" cy="784660"/>
          </a:xfrm>
        </p:grpSpPr>
        <p:sp>
          <p:nvSpPr>
            <p:cNvPr id="66" name="Teardrop 350">
              <a:extLst>
                <a:ext uri="{FF2B5EF4-FFF2-40B4-BE49-F238E27FC236}">
                  <a16:creationId xmlns:a16="http://schemas.microsoft.com/office/drawing/2014/main" id="{E360436E-4927-B649-873B-182797C59318}"/>
                </a:ext>
              </a:extLst>
            </p:cNvPr>
            <p:cNvSpPr/>
            <p:nvPr/>
          </p:nvSpPr>
          <p:spPr>
            <a:xfrm rot="8100000">
              <a:off x="4821018" y="1941899"/>
              <a:ext cx="784660" cy="784660"/>
            </a:xfrm>
            <a:prstGeom prst="teardrop">
              <a:avLst>
                <a:gd name="adj" fmla="val 117662"/>
              </a:avLst>
            </a:prstGeom>
            <a:solidFill>
              <a:srgbClr val="A2B96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Oval 351">
              <a:extLst>
                <a:ext uri="{FF2B5EF4-FFF2-40B4-BE49-F238E27FC236}">
                  <a16:creationId xmlns:a16="http://schemas.microsoft.com/office/drawing/2014/main" id="{2349C0B6-0F56-F447-A52D-0160D4853CEA}"/>
                </a:ext>
              </a:extLst>
            </p:cNvPr>
            <p:cNvSpPr/>
            <p:nvPr/>
          </p:nvSpPr>
          <p:spPr>
            <a:xfrm>
              <a:off x="4920232" y="2038351"/>
              <a:ext cx="585216" cy="585216"/>
            </a:xfrm>
            <a:prstGeom prst="ellipse">
              <a:avLst/>
            </a:prstGeom>
            <a:solidFill>
              <a:sysClr val="window" lastClr="FFFFFF">
                <a:alpha val="6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Oval 352">
              <a:extLst>
                <a:ext uri="{FF2B5EF4-FFF2-40B4-BE49-F238E27FC236}">
                  <a16:creationId xmlns:a16="http://schemas.microsoft.com/office/drawing/2014/main" id="{885E5A06-E176-1D41-865E-4B93A538D382}"/>
                </a:ext>
              </a:extLst>
            </p:cNvPr>
            <p:cNvSpPr/>
            <p:nvPr/>
          </p:nvSpPr>
          <p:spPr>
            <a:xfrm>
              <a:off x="4952006" y="2070497"/>
              <a:ext cx="521208" cy="521208"/>
            </a:xfrm>
            <a:prstGeom prst="ellipse">
              <a:avLst/>
            </a:prstGeom>
            <a:solidFill>
              <a:sysClr val="window" lastClr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69" name="Group 353">
            <a:extLst>
              <a:ext uri="{FF2B5EF4-FFF2-40B4-BE49-F238E27FC236}">
                <a16:creationId xmlns:a16="http://schemas.microsoft.com/office/drawing/2014/main" id="{F908593C-0A10-6746-95B8-377E47A5AA7C}"/>
              </a:ext>
            </a:extLst>
          </p:cNvPr>
          <p:cNvGrpSpPr>
            <a:grpSpLocks noChangeAspect="1"/>
          </p:cNvGrpSpPr>
          <p:nvPr/>
        </p:nvGrpSpPr>
        <p:grpSpPr>
          <a:xfrm>
            <a:off x="7268263" y="6141636"/>
            <a:ext cx="225286" cy="225286"/>
            <a:chOff x="4821018" y="1941899"/>
            <a:chExt cx="784660" cy="784660"/>
          </a:xfrm>
        </p:grpSpPr>
        <p:sp>
          <p:nvSpPr>
            <p:cNvPr id="70" name="Teardrop 354">
              <a:extLst>
                <a:ext uri="{FF2B5EF4-FFF2-40B4-BE49-F238E27FC236}">
                  <a16:creationId xmlns:a16="http://schemas.microsoft.com/office/drawing/2014/main" id="{E4AE9A10-EE9D-8646-B33F-9DA28D788D8C}"/>
                </a:ext>
              </a:extLst>
            </p:cNvPr>
            <p:cNvSpPr/>
            <p:nvPr/>
          </p:nvSpPr>
          <p:spPr>
            <a:xfrm rot="8100000">
              <a:off x="4821018" y="1941899"/>
              <a:ext cx="784660" cy="784660"/>
            </a:xfrm>
            <a:prstGeom prst="teardrop">
              <a:avLst>
                <a:gd name="adj" fmla="val 117662"/>
              </a:avLst>
            </a:prstGeom>
            <a:solidFill>
              <a:srgbClr val="00B09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" name="Oval 355">
              <a:extLst>
                <a:ext uri="{FF2B5EF4-FFF2-40B4-BE49-F238E27FC236}">
                  <a16:creationId xmlns:a16="http://schemas.microsoft.com/office/drawing/2014/main" id="{EA05DD2C-C659-D24D-9A7B-FA11DB77D671}"/>
                </a:ext>
              </a:extLst>
            </p:cNvPr>
            <p:cNvSpPr/>
            <p:nvPr/>
          </p:nvSpPr>
          <p:spPr>
            <a:xfrm>
              <a:off x="4920232" y="2038351"/>
              <a:ext cx="585216" cy="585216"/>
            </a:xfrm>
            <a:prstGeom prst="ellipse">
              <a:avLst/>
            </a:prstGeom>
            <a:solidFill>
              <a:sysClr val="window" lastClr="FFFFFF">
                <a:alpha val="6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Oval 356">
              <a:extLst>
                <a:ext uri="{FF2B5EF4-FFF2-40B4-BE49-F238E27FC236}">
                  <a16:creationId xmlns:a16="http://schemas.microsoft.com/office/drawing/2014/main" id="{1F836330-FEAB-DA4C-805C-FDF4D02DE2EC}"/>
                </a:ext>
              </a:extLst>
            </p:cNvPr>
            <p:cNvSpPr/>
            <p:nvPr/>
          </p:nvSpPr>
          <p:spPr>
            <a:xfrm>
              <a:off x="4952006" y="2070497"/>
              <a:ext cx="521208" cy="521208"/>
            </a:xfrm>
            <a:prstGeom prst="ellipse">
              <a:avLst/>
            </a:prstGeom>
            <a:solidFill>
              <a:sysClr val="window" lastClr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73" name="Group 357">
            <a:extLst>
              <a:ext uri="{FF2B5EF4-FFF2-40B4-BE49-F238E27FC236}">
                <a16:creationId xmlns:a16="http://schemas.microsoft.com/office/drawing/2014/main" id="{DD1389C9-9ADA-A440-8CB0-409ECDD43A90}"/>
              </a:ext>
            </a:extLst>
          </p:cNvPr>
          <p:cNvGrpSpPr>
            <a:grpSpLocks noChangeAspect="1"/>
          </p:cNvGrpSpPr>
          <p:nvPr/>
        </p:nvGrpSpPr>
        <p:grpSpPr>
          <a:xfrm>
            <a:off x="8102916" y="5098837"/>
            <a:ext cx="225286" cy="225286"/>
            <a:chOff x="4821018" y="1941899"/>
            <a:chExt cx="784660" cy="784660"/>
          </a:xfrm>
        </p:grpSpPr>
        <p:sp>
          <p:nvSpPr>
            <p:cNvPr id="74" name="Teardrop 358">
              <a:extLst>
                <a:ext uri="{FF2B5EF4-FFF2-40B4-BE49-F238E27FC236}">
                  <a16:creationId xmlns:a16="http://schemas.microsoft.com/office/drawing/2014/main" id="{64A2496B-28B8-5849-B26B-025C97D60526}"/>
                </a:ext>
              </a:extLst>
            </p:cNvPr>
            <p:cNvSpPr/>
            <p:nvPr/>
          </p:nvSpPr>
          <p:spPr>
            <a:xfrm rot="8100000">
              <a:off x="4821018" y="1941899"/>
              <a:ext cx="784660" cy="784660"/>
            </a:xfrm>
            <a:prstGeom prst="teardrop">
              <a:avLst>
                <a:gd name="adj" fmla="val 117662"/>
              </a:avLst>
            </a:prstGeom>
            <a:solidFill>
              <a:srgbClr val="F36F1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" name="Oval 359">
              <a:extLst>
                <a:ext uri="{FF2B5EF4-FFF2-40B4-BE49-F238E27FC236}">
                  <a16:creationId xmlns:a16="http://schemas.microsoft.com/office/drawing/2014/main" id="{F24F3D4C-2D8D-6A46-A04E-0B9F44674AF6}"/>
                </a:ext>
              </a:extLst>
            </p:cNvPr>
            <p:cNvSpPr/>
            <p:nvPr/>
          </p:nvSpPr>
          <p:spPr>
            <a:xfrm>
              <a:off x="4920232" y="2038351"/>
              <a:ext cx="585216" cy="585216"/>
            </a:xfrm>
            <a:prstGeom prst="ellipse">
              <a:avLst/>
            </a:prstGeom>
            <a:solidFill>
              <a:sysClr val="window" lastClr="FFFFFF">
                <a:alpha val="6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Oval 360">
              <a:extLst>
                <a:ext uri="{FF2B5EF4-FFF2-40B4-BE49-F238E27FC236}">
                  <a16:creationId xmlns:a16="http://schemas.microsoft.com/office/drawing/2014/main" id="{F0793EEF-C5F3-C74C-BDAF-9A9F0E1A9417}"/>
                </a:ext>
              </a:extLst>
            </p:cNvPr>
            <p:cNvSpPr/>
            <p:nvPr/>
          </p:nvSpPr>
          <p:spPr>
            <a:xfrm>
              <a:off x="4952006" y="2070497"/>
              <a:ext cx="521208" cy="521208"/>
            </a:xfrm>
            <a:prstGeom prst="ellipse">
              <a:avLst/>
            </a:prstGeom>
            <a:solidFill>
              <a:sysClr val="window" lastClr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77" name="Group 361">
            <a:extLst>
              <a:ext uri="{FF2B5EF4-FFF2-40B4-BE49-F238E27FC236}">
                <a16:creationId xmlns:a16="http://schemas.microsoft.com/office/drawing/2014/main" id="{0628739A-EFF1-1A43-8849-C0B5DF52D110}"/>
              </a:ext>
            </a:extLst>
          </p:cNvPr>
          <p:cNvGrpSpPr>
            <a:grpSpLocks noChangeAspect="1"/>
          </p:cNvGrpSpPr>
          <p:nvPr/>
        </p:nvGrpSpPr>
        <p:grpSpPr>
          <a:xfrm>
            <a:off x="7509811" y="6141636"/>
            <a:ext cx="225286" cy="225286"/>
            <a:chOff x="4821018" y="1941899"/>
            <a:chExt cx="784660" cy="784660"/>
          </a:xfrm>
        </p:grpSpPr>
        <p:sp>
          <p:nvSpPr>
            <p:cNvPr id="78" name="Teardrop 362">
              <a:extLst>
                <a:ext uri="{FF2B5EF4-FFF2-40B4-BE49-F238E27FC236}">
                  <a16:creationId xmlns:a16="http://schemas.microsoft.com/office/drawing/2014/main" id="{C7769A74-360E-9D45-B462-74118A6BC783}"/>
                </a:ext>
              </a:extLst>
            </p:cNvPr>
            <p:cNvSpPr/>
            <p:nvPr/>
          </p:nvSpPr>
          <p:spPr>
            <a:xfrm rot="8100000">
              <a:off x="4821018" y="1941899"/>
              <a:ext cx="784660" cy="784660"/>
            </a:xfrm>
            <a:prstGeom prst="teardrop">
              <a:avLst>
                <a:gd name="adj" fmla="val 117662"/>
              </a:avLst>
            </a:prstGeom>
            <a:solidFill>
              <a:srgbClr val="06395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Oval 363">
              <a:extLst>
                <a:ext uri="{FF2B5EF4-FFF2-40B4-BE49-F238E27FC236}">
                  <a16:creationId xmlns:a16="http://schemas.microsoft.com/office/drawing/2014/main" id="{311D028F-59EA-974A-8C33-EBAC5AB63950}"/>
                </a:ext>
              </a:extLst>
            </p:cNvPr>
            <p:cNvSpPr/>
            <p:nvPr/>
          </p:nvSpPr>
          <p:spPr>
            <a:xfrm>
              <a:off x="4920232" y="2038351"/>
              <a:ext cx="585216" cy="585216"/>
            </a:xfrm>
            <a:prstGeom prst="ellipse">
              <a:avLst/>
            </a:prstGeom>
            <a:solidFill>
              <a:sysClr val="window" lastClr="FFFFFF">
                <a:alpha val="6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Oval 364">
              <a:extLst>
                <a:ext uri="{FF2B5EF4-FFF2-40B4-BE49-F238E27FC236}">
                  <a16:creationId xmlns:a16="http://schemas.microsoft.com/office/drawing/2014/main" id="{DCF03E25-8A85-F746-BD80-BD0A1A931B6B}"/>
                </a:ext>
              </a:extLst>
            </p:cNvPr>
            <p:cNvSpPr/>
            <p:nvPr/>
          </p:nvSpPr>
          <p:spPr>
            <a:xfrm>
              <a:off x="4952006" y="2070497"/>
              <a:ext cx="521208" cy="521208"/>
            </a:xfrm>
            <a:prstGeom prst="ellipse">
              <a:avLst/>
            </a:prstGeom>
            <a:solidFill>
              <a:sysClr val="window" lastClr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aphicFrame>
        <p:nvGraphicFramePr>
          <p:cNvPr id="85" name="表格 8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6074144"/>
              </p:ext>
            </p:extLst>
          </p:nvPr>
        </p:nvGraphicFramePr>
        <p:xfrm>
          <a:off x="309273" y="5242690"/>
          <a:ext cx="6544438" cy="1524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42310">
                  <a:extLst>
                    <a:ext uri="{9D8B030D-6E8A-4147-A177-3AD203B41FA5}">
                      <a16:colId xmlns:a16="http://schemas.microsoft.com/office/drawing/2014/main" val="3726314230"/>
                    </a:ext>
                  </a:extLst>
                </a:gridCol>
                <a:gridCol w="1250532">
                  <a:extLst>
                    <a:ext uri="{9D8B030D-6E8A-4147-A177-3AD203B41FA5}">
                      <a16:colId xmlns:a16="http://schemas.microsoft.com/office/drawing/2014/main" val="3645796923"/>
                    </a:ext>
                  </a:extLst>
                </a:gridCol>
                <a:gridCol w="1250532">
                  <a:extLst>
                    <a:ext uri="{9D8B030D-6E8A-4147-A177-3AD203B41FA5}">
                      <a16:colId xmlns:a16="http://schemas.microsoft.com/office/drawing/2014/main" val="3610735938"/>
                    </a:ext>
                  </a:extLst>
                </a:gridCol>
                <a:gridCol w="1250532">
                  <a:extLst>
                    <a:ext uri="{9D8B030D-6E8A-4147-A177-3AD203B41FA5}">
                      <a16:colId xmlns:a16="http://schemas.microsoft.com/office/drawing/2014/main" val="675221948"/>
                    </a:ext>
                  </a:extLst>
                </a:gridCol>
                <a:gridCol w="1250532">
                  <a:extLst>
                    <a:ext uri="{9D8B030D-6E8A-4147-A177-3AD203B41FA5}">
                      <a16:colId xmlns:a16="http://schemas.microsoft.com/office/drawing/2014/main" val="223269412"/>
                    </a:ext>
                  </a:extLst>
                </a:gridCol>
              </a:tblGrid>
              <a:tr h="295757">
                <a:tc>
                  <a:txBody>
                    <a:bodyPr/>
                    <a:lstStyle/>
                    <a:p>
                      <a:endParaRPr lang="zh-TW" altLang="en-US" sz="1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移動式料架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後推式料架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推高機式</a:t>
                      </a:r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AMR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拖板車式</a:t>
                      </a:r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AMR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49595483"/>
                  </a:ext>
                </a:extLst>
              </a:tr>
              <a:tr h="2957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K7-3F </a:t>
                      </a:r>
                      <a:r>
                        <a:rPr lang="zh-TW" alt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材料庫區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+mn-ea"/>
                          <a:ea typeface="+mn-ea"/>
                        </a:rPr>
                        <a:t>X</a:t>
                      </a:r>
                      <a:endParaRPr lang="zh-TW" altLang="en-US" sz="1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+mn-ea"/>
                          <a:ea typeface="+mn-ea"/>
                        </a:rPr>
                        <a:t>O</a:t>
                      </a:r>
                      <a:endParaRPr lang="zh-TW" altLang="en-US" sz="1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+mn-ea"/>
                          <a:ea typeface="+mn-ea"/>
                        </a:rPr>
                        <a:t>O</a:t>
                      </a:r>
                      <a:endParaRPr lang="zh-TW" altLang="en-US" sz="1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+mn-ea"/>
                          <a:ea typeface="+mn-ea"/>
                        </a:rPr>
                        <a:t>O</a:t>
                      </a:r>
                      <a:endParaRPr lang="zh-TW" altLang="en-US" sz="1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380018"/>
                  </a:ext>
                </a:extLst>
              </a:tr>
              <a:tr h="2957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K14A </a:t>
                      </a:r>
                      <a:r>
                        <a:rPr lang="zh-TW" alt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膠餅冷庫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+mn-ea"/>
                          <a:ea typeface="+mn-ea"/>
                        </a:rPr>
                        <a:t>O</a:t>
                      </a:r>
                      <a:endParaRPr lang="zh-TW" altLang="en-US" sz="1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+mn-ea"/>
                          <a:ea typeface="+mn-ea"/>
                        </a:rPr>
                        <a:t>X</a:t>
                      </a:r>
                      <a:endParaRPr lang="zh-TW" altLang="en-US" sz="1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+mn-ea"/>
                          <a:ea typeface="+mn-ea"/>
                        </a:rPr>
                        <a:t>X</a:t>
                      </a:r>
                      <a:endParaRPr lang="zh-TW" altLang="en-US" sz="1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+mn-ea"/>
                          <a:ea typeface="+mn-ea"/>
                        </a:rPr>
                        <a:t>X</a:t>
                      </a:r>
                      <a:endParaRPr lang="zh-TW" altLang="en-US" sz="1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8709751"/>
                  </a:ext>
                </a:extLst>
              </a:tr>
              <a:tr h="2957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K14A DS</a:t>
                      </a:r>
                      <a:r>
                        <a:rPr lang="zh-TW" alt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倉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+mn-ea"/>
                          <a:ea typeface="+mn-ea"/>
                        </a:rPr>
                        <a:t>O</a:t>
                      </a:r>
                      <a:endParaRPr lang="zh-TW" altLang="en-US" sz="1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+mn-ea"/>
                          <a:ea typeface="+mn-ea"/>
                        </a:rPr>
                        <a:t>X</a:t>
                      </a:r>
                      <a:endParaRPr lang="zh-TW" altLang="en-US" sz="1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+mn-ea"/>
                          <a:ea typeface="+mn-ea"/>
                        </a:rPr>
                        <a:t>O</a:t>
                      </a:r>
                      <a:endParaRPr lang="zh-TW" altLang="en-US" sz="1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+mn-ea"/>
                          <a:ea typeface="+mn-ea"/>
                        </a:rPr>
                        <a:t>X</a:t>
                      </a:r>
                      <a:endParaRPr lang="zh-TW" altLang="en-US" sz="1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050885"/>
                  </a:ext>
                </a:extLst>
              </a:tr>
              <a:tr h="2957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K17 </a:t>
                      </a:r>
                      <a:r>
                        <a:rPr lang="zh-TW" alt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成品庫區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+mn-ea"/>
                          <a:ea typeface="+mn-ea"/>
                        </a:rPr>
                        <a:t>O</a:t>
                      </a:r>
                      <a:endParaRPr lang="zh-TW" altLang="en-US" sz="1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+mn-ea"/>
                          <a:ea typeface="+mn-ea"/>
                        </a:rPr>
                        <a:t>O</a:t>
                      </a:r>
                      <a:endParaRPr lang="zh-TW" altLang="en-US" sz="1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+mn-ea"/>
                          <a:ea typeface="+mn-ea"/>
                        </a:rPr>
                        <a:t>O</a:t>
                      </a:r>
                      <a:endParaRPr lang="zh-TW" altLang="en-US" sz="1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+mn-ea"/>
                          <a:ea typeface="+mn-ea"/>
                        </a:rPr>
                        <a:t>X</a:t>
                      </a:r>
                      <a:endParaRPr lang="zh-TW" altLang="en-US" sz="1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284678"/>
                  </a:ext>
                </a:extLst>
              </a:tr>
            </a:tbl>
          </a:graphicData>
        </a:graphic>
      </p:graphicFrame>
      <p:sp>
        <p:nvSpPr>
          <p:cNvPr id="5" name="矩形 4"/>
          <p:cNvSpPr/>
          <p:nvPr/>
        </p:nvSpPr>
        <p:spPr>
          <a:xfrm>
            <a:off x="432253" y="720473"/>
            <a:ext cx="155683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n"/>
            </a:pPr>
            <a:r>
              <a:rPr lang="zh-TW" altLang="en-US" sz="2000" b="1" dirty="0" smtClean="0">
                <a:solidFill>
                  <a:srgbClr val="FFFF66"/>
                </a:solidFill>
                <a:latin typeface="+mn-ea"/>
              </a:rPr>
              <a:t>自動搬運</a:t>
            </a:r>
            <a:endParaRPr lang="zh-TW" altLang="en-US" sz="2000" b="1" dirty="0">
              <a:solidFill>
                <a:srgbClr val="FFFF66"/>
              </a:solidFill>
              <a:latin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649863" y="720473"/>
            <a:ext cx="277832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n"/>
            </a:pPr>
            <a:r>
              <a:rPr lang="zh-TW" altLang="en-US" sz="2000" b="1" dirty="0">
                <a:solidFill>
                  <a:srgbClr val="FFFF66"/>
                </a:solidFill>
                <a:latin typeface="+mn-ea"/>
              </a:rPr>
              <a:t>自動料架</a:t>
            </a:r>
            <a:r>
              <a:rPr lang="en-US" altLang="zh-TW" sz="2000" b="1" dirty="0">
                <a:solidFill>
                  <a:srgbClr val="FFFF66"/>
                </a:solidFill>
                <a:latin typeface="+mn-ea"/>
              </a:rPr>
              <a:t>+</a:t>
            </a:r>
            <a:r>
              <a:rPr lang="zh-TW" altLang="en-US" sz="2000" b="1" dirty="0">
                <a:solidFill>
                  <a:srgbClr val="FFFF66"/>
                </a:solidFill>
                <a:latin typeface="+mn-ea"/>
              </a:rPr>
              <a:t>自動搬運</a:t>
            </a:r>
            <a:endParaRPr lang="en-US" altLang="zh-TW" sz="2000" b="1" dirty="0">
              <a:solidFill>
                <a:srgbClr val="FFFF66"/>
              </a:solidFill>
              <a:latin typeface="+mn-ea"/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3640942" y="720473"/>
            <a:ext cx="155683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n"/>
            </a:pPr>
            <a:r>
              <a:rPr lang="zh-TW" altLang="en-US" sz="2000" b="1" dirty="0" smtClean="0">
                <a:solidFill>
                  <a:srgbClr val="FFFF66"/>
                </a:solidFill>
                <a:latin typeface="+mn-ea"/>
              </a:rPr>
              <a:t>自動料架</a:t>
            </a:r>
            <a:endParaRPr lang="zh-TW" altLang="en-US" sz="2000" b="1" dirty="0">
              <a:solidFill>
                <a:srgbClr val="FFFF66"/>
              </a:solidFill>
              <a:latin typeface="+mn-ea"/>
            </a:endParaRPr>
          </a:p>
        </p:txBody>
      </p:sp>
      <p:cxnSp>
        <p:nvCxnSpPr>
          <p:cNvPr id="9" name="肘形接點 8"/>
          <p:cNvCxnSpPr>
            <a:stCxn id="6" idx="1"/>
            <a:endCxn id="6" idx="3"/>
          </p:cNvCxnSpPr>
          <p:nvPr/>
        </p:nvCxnSpPr>
        <p:spPr>
          <a:xfrm rot="10800000" flipH="1">
            <a:off x="6649862" y="920528"/>
            <a:ext cx="2778325" cy="12700"/>
          </a:xfrm>
          <a:prstGeom prst="bentConnector5">
            <a:avLst>
              <a:gd name="adj1" fmla="val -4205"/>
              <a:gd name="adj2" fmla="val -29344764"/>
              <a:gd name="adj3" fmla="val 194530"/>
            </a:avLst>
          </a:prstGeom>
          <a:ln w="25400" cap="rnd">
            <a:solidFill>
              <a:schemeClr val="accent1">
                <a:lumMod val="40000"/>
                <a:lumOff val="6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肘形接點 86"/>
          <p:cNvCxnSpPr>
            <a:stCxn id="86" idx="1"/>
            <a:endCxn id="86" idx="3"/>
          </p:cNvCxnSpPr>
          <p:nvPr/>
        </p:nvCxnSpPr>
        <p:spPr>
          <a:xfrm rot="10800000" flipH="1">
            <a:off x="3640942" y="920528"/>
            <a:ext cx="1556836" cy="12700"/>
          </a:xfrm>
          <a:prstGeom prst="bentConnector5">
            <a:avLst>
              <a:gd name="adj1" fmla="val -6853"/>
              <a:gd name="adj2" fmla="val -31344764"/>
              <a:gd name="adj3" fmla="val 172113"/>
            </a:avLst>
          </a:prstGeom>
          <a:ln w="25400" cap="rnd">
            <a:solidFill>
              <a:schemeClr val="accent1">
                <a:lumMod val="40000"/>
                <a:lumOff val="6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肘形接點 87"/>
          <p:cNvCxnSpPr>
            <a:stCxn id="5" idx="1"/>
            <a:endCxn id="5" idx="3"/>
          </p:cNvCxnSpPr>
          <p:nvPr/>
        </p:nvCxnSpPr>
        <p:spPr>
          <a:xfrm rot="10800000" flipH="1">
            <a:off x="432253" y="920528"/>
            <a:ext cx="1556836" cy="12700"/>
          </a:xfrm>
          <a:prstGeom prst="bentConnector5">
            <a:avLst>
              <a:gd name="adj1" fmla="val -8158"/>
              <a:gd name="adj2" fmla="val -33104764"/>
              <a:gd name="adj3" fmla="val 183208"/>
            </a:avLst>
          </a:prstGeom>
          <a:ln w="25400" cap="rnd">
            <a:solidFill>
              <a:schemeClr val="accent1">
                <a:lumMod val="40000"/>
                <a:lumOff val="6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299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9854" y="4507706"/>
            <a:ext cx="13877365" cy="4877481"/>
          </a:xfrm>
          <a:prstGeom prst="rect">
            <a:avLst/>
          </a:prstGeom>
        </p:spPr>
      </p:pic>
      <p:sp>
        <p:nvSpPr>
          <p:cNvPr id="128" name="矩形 127"/>
          <p:cNvSpPr/>
          <p:nvPr/>
        </p:nvSpPr>
        <p:spPr>
          <a:xfrm>
            <a:off x="371650" y="155723"/>
            <a:ext cx="578075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b="1" dirty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高</a:t>
            </a:r>
            <a:r>
              <a:rPr lang="zh-TW" altLang="en-US" sz="2800" b="1" dirty="0" smtClean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適應性系統架構</a:t>
            </a:r>
            <a:r>
              <a:rPr lang="en-US" altLang="zh-TW" sz="2800" b="1" dirty="0" smtClean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: </a:t>
            </a:r>
            <a:r>
              <a:rPr lang="zh-TW" altLang="en-US" sz="2800" b="1" dirty="0" smtClean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以貨物搬運為例</a:t>
            </a:r>
            <a:endParaRPr lang="zh-TW" altLang="en-US" sz="2400" dirty="0">
              <a:latin typeface="+mn-ea"/>
            </a:endParaRPr>
          </a:p>
        </p:txBody>
      </p:sp>
      <p:sp>
        <p:nvSpPr>
          <p:cNvPr id="83" name="文字方塊 82"/>
          <p:cNvSpPr txBox="1"/>
          <p:nvPr/>
        </p:nvSpPr>
        <p:spPr>
          <a:xfrm>
            <a:off x="2287886" y="3507433"/>
            <a:ext cx="561564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8000" dirty="0" smtClean="0">
                <a:solidFill>
                  <a:schemeClr val="bg2">
                    <a:lumMod val="25000"/>
                  </a:schemeClr>
                </a:solidFill>
                <a:latin typeface="Bookman Old Style" panose="02050604050505020204" pitchFamily="18" charset="0"/>
              </a:rPr>
              <a:t>C</a:t>
            </a:r>
            <a:r>
              <a:rPr lang="en-US" altLang="zh-TW" sz="8800" dirty="0" smtClean="0">
                <a:solidFill>
                  <a:schemeClr val="bg2">
                    <a:lumMod val="50000"/>
                  </a:schemeClr>
                </a:solidFill>
                <a:latin typeface="Bookman Old Style" panose="02050604050505020204" pitchFamily="18" charset="0"/>
              </a:rPr>
              <a:t>onnect</a:t>
            </a:r>
            <a:endParaRPr lang="zh-TW" altLang="en-US" sz="8800" dirty="0">
              <a:solidFill>
                <a:schemeClr val="bg2">
                  <a:lumMod val="50000"/>
                </a:schemeClr>
              </a:solidFill>
              <a:latin typeface="Bookman Old Style" panose="02050604050505020204" pitchFamily="18" charset="0"/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19B093F-DDD8-4FA1-B0B2-6BD78FD0BB34}" type="slidenum">
              <a:rPr lang="zh-CN" altLang="en-US">
                <a:solidFill>
                  <a:prstClr val="black">
                    <a:tint val="75000"/>
                  </a:prstClr>
                </a:solidFill>
                <a:latin typeface="Calibri"/>
                <a:ea typeface="微软雅黑"/>
              </a:rPr>
              <a:pPr>
                <a:defRPr/>
              </a:pPr>
              <a:t>5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/>
              <a:ea typeface="微软雅黑"/>
            </a:endParaRPr>
          </a:p>
        </p:txBody>
      </p:sp>
      <p:pic>
        <p:nvPicPr>
          <p:cNvPr id="32" name="圖片 3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3742" y="3416647"/>
            <a:ext cx="679771" cy="679771"/>
          </a:xfrm>
          <a:prstGeom prst="rect">
            <a:avLst/>
          </a:prstGeom>
        </p:spPr>
      </p:pic>
      <p:grpSp>
        <p:nvGrpSpPr>
          <p:cNvPr id="121" name="群組 120"/>
          <p:cNvGrpSpPr/>
          <p:nvPr/>
        </p:nvGrpSpPr>
        <p:grpSpPr>
          <a:xfrm>
            <a:off x="3043661" y="2208306"/>
            <a:ext cx="4331534" cy="2563290"/>
            <a:chOff x="3043661" y="2208306"/>
            <a:chExt cx="4331534" cy="2563290"/>
          </a:xfrm>
        </p:grpSpPr>
        <p:pic>
          <p:nvPicPr>
            <p:cNvPr id="25" name="圖片 24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3238055" y="3264920"/>
              <a:ext cx="975496" cy="975496"/>
            </a:xfrm>
            <a:prstGeom prst="rect">
              <a:avLst/>
            </a:prstGeom>
          </p:spPr>
        </p:pic>
        <p:pic>
          <p:nvPicPr>
            <p:cNvPr id="19" name="圖片 1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64901" y="3169265"/>
              <a:ext cx="1462857" cy="1462857"/>
            </a:xfrm>
            <a:prstGeom prst="rect">
              <a:avLst/>
            </a:prstGeom>
          </p:spPr>
        </p:pic>
        <p:sp>
          <p:nvSpPr>
            <p:cNvPr id="33" name="文字方塊 32"/>
            <p:cNvSpPr txBox="1"/>
            <p:nvPr/>
          </p:nvSpPr>
          <p:spPr>
            <a:xfrm>
              <a:off x="4626488" y="2208306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107083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  <a:cs typeface="+mn-cs"/>
                </a:rPr>
                <a:t>控制中心</a:t>
              </a:r>
              <a:endPara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endParaRPr>
            </a:p>
          </p:txBody>
        </p:sp>
        <p:cxnSp>
          <p:nvCxnSpPr>
            <p:cNvPr id="21" name="肘形接點 20"/>
            <p:cNvCxnSpPr>
              <a:stCxn id="33" idx="1"/>
              <a:endCxn id="33" idx="3"/>
            </p:cNvCxnSpPr>
            <p:nvPr/>
          </p:nvCxnSpPr>
          <p:spPr>
            <a:xfrm rot="10800000" flipH="1">
              <a:off x="4626487" y="2469916"/>
              <a:ext cx="1620957" cy="12700"/>
            </a:xfrm>
            <a:prstGeom prst="bentConnector5">
              <a:avLst>
                <a:gd name="adj1" fmla="val -74225"/>
                <a:gd name="adj2" fmla="val -20961134"/>
                <a:gd name="adj3" fmla="val 169772"/>
              </a:avLst>
            </a:prstGeom>
            <a:ln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字方塊 23"/>
            <p:cNvSpPr txBox="1"/>
            <p:nvPr/>
          </p:nvSpPr>
          <p:spPr>
            <a:xfrm>
              <a:off x="3043661" y="2963624"/>
              <a:ext cx="36388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b="1" dirty="0" smtClean="0">
                  <a:solidFill>
                    <a:schemeClr val="accent6">
                      <a:lumMod val="40000"/>
                      <a:lumOff val="60000"/>
                    </a:schemeClr>
                  </a:solidFill>
                </a:rPr>
                <a:t>單一</a:t>
              </a:r>
              <a:r>
                <a:rPr lang="zh-TW" altLang="en-US" sz="2400" b="1" dirty="0">
                  <a:solidFill>
                    <a:schemeClr val="accent6">
                      <a:lumMod val="40000"/>
                      <a:lumOff val="60000"/>
                    </a:schemeClr>
                  </a:solidFill>
                </a:rPr>
                <a:t>服務</a:t>
              </a:r>
            </a:p>
          </p:txBody>
        </p:sp>
        <p:grpSp>
          <p:nvGrpSpPr>
            <p:cNvPr id="34" name="群組 33"/>
            <p:cNvGrpSpPr/>
            <p:nvPr/>
          </p:nvGrpSpPr>
          <p:grpSpPr>
            <a:xfrm>
              <a:off x="5900713" y="2913443"/>
              <a:ext cx="1474482" cy="1858153"/>
              <a:chOff x="8760911" y="3075060"/>
              <a:chExt cx="1474482" cy="1858153"/>
            </a:xfrm>
          </p:grpSpPr>
          <p:pic>
            <p:nvPicPr>
              <p:cNvPr id="29" name="圖片 28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30540" y="3496310"/>
                <a:ext cx="975238" cy="975238"/>
              </a:xfrm>
              <a:prstGeom prst="rect">
                <a:avLst/>
              </a:prstGeom>
            </p:spPr>
          </p:pic>
          <p:sp>
            <p:nvSpPr>
              <p:cNvPr id="46" name="文字方塊 45"/>
              <p:cNvSpPr txBox="1"/>
              <p:nvPr/>
            </p:nvSpPr>
            <p:spPr>
              <a:xfrm>
                <a:off x="8917961" y="3075060"/>
                <a:ext cx="120039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0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  <a:latin typeface="+mn-ea"/>
                  </a:rPr>
                  <a:t>CONFIG.</a:t>
                </a:r>
                <a:endParaRPr lang="zh-TW" altLang="en-US" sz="2000" b="1" dirty="0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48" name="文字方塊 47"/>
              <p:cNvSpPr txBox="1"/>
              <p:nvPr/>
            </p:nvSpPr>
            <p:spPr>
              <a:xfrm>
                <a:off x="8760911" y="4471548"/>
                <a:ext cx="147448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TW" altLang="en-US" sz="2400" b="1" dirty="0" smtClean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彈性配置</a:t>
                </a:r>
                <a:endParaRPr lang="zh-TW" altLang="en-US" sz="2400" b="1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+mn-ea"/>
                </a:endParaRPr>
              </a:p>
            </p:txBody>
          </p:sp>
        </p:grpSp>
      </p:grpSp>
      <p:grpSp>
        <p:nvGrpSpPr>
          <p:cNvPr id="72" name="群組 71"/>
          <p:cNvGrpSpPr/>
          <p:nvPr/>
        </p:nvGrpSpPr>
        <p:grpSpPr>
          <a:xfrm>
            <a:off x="556977" y="1781704"/>
            <a:ext cx="1424469" cy="3783418"/>
            <a:chOff x="556977" y="1546646"/>
            <a:chExt cx="1424469" cy="3783418"/>
          </a:xfrm>
        </p:grpSpPr>
        <p:sp>
          <p:nvSpPr>
            <p:cNvPr id="58" name="文字方塊 57"/>
            <p:cNvSpPr txBox="1"/>
            <p:nvPr/>
          </p:nvSpPr>
          <p:spPr>
            <a:xfrm>
              <a:off x="565674" y="1546646"/>
              <a:ext cx="141577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107083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2400" dirty="0" smtClean="0">
                  <a:solidFill>
                    <a:schemeClr val="tx2">
                      <a:lumMod val="20000"/>
                      <a:lumOff val="8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物流倉儲</a:t>
              </a:r>
              <a:endParaRPr lang="en-US" altLang="zh-TW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0" marR="0" lvl="0" indent="0" algn="ctr" defTabSz="107083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2400" dirty="0" smtClean="0">
                  <a:solidFill>
                    <a:schemeClr val="tx2">
                      <a:lumMod val="20000"/>
                      <a:lumOff val="8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管理系統</a:t>
              </a:r>
              <a:endPara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20000"/>
                    <a:lumOff val="80000"/>
                  </a:scheme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cxnSp>
          <p:nvCxnSpPr>
            <p:cNvPr id="59" name="肘形接點 58"/>
            <p:cNvCxnSpPr/>
            <p:nvPr/>
          </p:nvCxnSpPr>
          <p:spPr>
            <a:xfrm rot="10800000" flipH="1">
              <a:off x="565674" y="2015935"/>
              <a:ext cx="1415772" cy="12700"/>
            </a:xfrm>
            <a:prstGeom prst="bentConnector5">
              <a:avLst>
                <a:gd name="adj1" fmla="val -16147"/>
                <a:gd name="adj2" fmla="val -27598362"/>
                <a:gd name="adj3" fmla="val 116147"/>
              </a:avLst>
            </a:prstGeom>
            <a:ln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7" name="群組 56"/>
            <p:cNvGrpSpPr/>
            <p:nvPr/>
          </p:nvGrpSpPr>
          <p:grpSpPr>
            <a:xfrm>
              <a:off x="556977" y="3957152"/>
              <a:ext cx="1356462" cy="1372912"/>
              <a:chOff x="9709645" y="4200179"/>
              <a:chExt cx="1356462" cy="1372912"/>
            </a:xfrm>
          </p:grpSpPr>
          <p:sp>
            <p:nvSpPr>
              <p:cNvPr id="70" name="文字方塊 69"/>
              <p:cNvSpPr txBox="1"/>
              <p:nvPr/>
            </p:nvSpPr>
            <p:spPr>
              <a:xfrm>
                <a:off x="9709645" y="5172981"/>
                <a:ext cx="135646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1070831">
                  <a:defRPr/>
                </a:pPr>
                <a:r>
                  <a:rPr lang="zh-TW" altLang="en-US" sz="2000" dirty="0" smtClean="0">
                    <a:solidFill>
                      <a:schemeClr val="bg1">
                        <a:lumMod val="65000"/>
                      </a:schemeClr>
                    </a:solidFill>
                    <a:latin typeface="+mn-ea"/>
                  </a:rPr>
                  <a:t>成品</a:t>
                </a:r>
                <a:r>
                  <a:rPr lang="en-US" altLang="zh-TW" sz="2000" dirty="0" smtClean="0">
                    <a:solidFill>
                      <a:schemeClr val="bg1">
                        <a:lumMod val="65000"/>
                      </a:schemeClr>
                    </a:solidFill>
                    <a:latin typeface="+mn-ea"/>
                  </a:rPr>
                  <a:t>WMS</a:t>
                </a:r>
                <a:endParaRPr lang="zh-TW" altLang="en-US" sz="2000" dirty="0">
                  <a:solidFill>
                    <a:schemeClr val="bg1">
                      <a:lumMod val="65000"/>
                    </a:schemeClr>
                  </a:solidFill>
                  <a:latin typeface="+mn-ea"/>
                </a:endParaRPr>
              </a:p>
            </p:txBody>
          </p:sp>
          <p:pic>
            <p:nvPicPr>
              <p:cNvPr id="54" name="圖片 53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900257" y="4200179"/>
                <a:ext cx="975238" cy="975238"/>
              </a:xfrm>
              <a:prstGeom prst="rect">
                <a:avLst/>
              </a:prstGeom>
            </p:spPr>
          </p:pic>
        </p:grpSp>
        <p:grpSp>
          <p:nvGrpSpPr>
            <p:cNvPr id="56" name="群組 55"/>
            <p:cNvGrpSpPr/>
            <p:nvPr/>
          </p:nvGrpSpPr>
          <p:grpSpPr>
            <a:xfrm>
              <a:off x="556977" y="2528131"/>
              <a:ext cx="1356462" cy="1418077"/>
              <a:chOff x="7888740" y="818653"/>
              <a:chExt cx="1356462" cy="1418077"/>
            </a:xfrm>
          </p:grpSpPr>
          <p:sp>
            <p:nvSpPr>
              <p:cNvPr id="75" name="文字方塊 74"/>
              <p:cNvSpPr txBox="1"/>
              <p:nvPr/>
            </p:nvSpPr>
            <p:spPr>
              <a:xfrm>
                <a:off x="7888740" y="1836620"/>
                <a:ext cx="135646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TW"/>
                </a:defPPr>
                <a:lvl1pPr defTabSz="1070831">
                  <a:defRPr sz="1400">
                    <a:solidFill>
                      <a:srgbClr val="FFC000">
                        <a:lumMod val="60000"/>
                        <a:lumOff val="40000"/>
                      </a:srgbClr>
                    </a:solidFill>
                    <a:latin typeface="Microsoft YaHei" panose="020B0503020204020204" pitchFamily="34" charset="-122"/>
                  </a:defRPr>
                </a:lvl1pPr>
              </a:lstStyle>
              <a:p>
                <a:r>
                  <a:rPr lang="zh-TW" altLang="en-US" sz="2000" dirty="0">
                    <a:solidFill>
                      <a:schemeClr val="bg1">
                        <a:lumMod val="65000"/>
                      </a:schemeClr>
                    </a:solidFill>
                    <a:latin typeface="+mn-ea"/>
                  </a:rPr>
                  <a:t>材料</a:t>
                </a:r>
                <a:r>
                  <a:rPr lang="en-US" altLang="zh-TW" sz="2000" dirty="0" smtClean="0">
                    <a:solidFill>
                      <a:schemeClr val="bg1">
                        <a:lumMod val="65000"/>
                      </a:schemeClr>
                    </a:solidFill>
                    <a:latin typeface="+mn-ea"/>
                  </a:rPr>
                  <a:t>WMS</a:t>
                </a:r>
                <a:endParaRPr lang="zh-TW" altLang="en-US" sz="2000" dirty="0">
                  <a:solidFill>
                    <a:schemeClr val="bg1">
                      <a:lumMod val="65000"/>
                    </a:schemeClr>
                  </a:solidFill>
                  <a:latin typeface="+mn-ea"/>
                </a:endParaRPr>
              </a:p>
            </p:txBody>
          </p:sp>
          <p:pic>
            <p:nvPicPr>
              <p:cNvPr id="76" name="圖片 75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79352" y="818653"/>
                <a:ext cx="975238" cy="975238"/>
              </a:xfrm>
              <a:prstGeom prst="rect">
                <a:avLst/>
              </a:prstGeom>
            </p:spPr>
          </p:pic>
        </p:grpSp>
      </p:grpSp>
      <p:sp>
        <p:nvSpPr>
          <p:cNvPr id="80" name="文字方塊 79"/>
          <p:cNvSpPr txBox="1"/>
          <p:nvPr/>
        </p:nvSpPr>
        <p:spPr>
          <a:xfrm>
            <a:off x="8202056" y="1354090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107083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>
                    <a:lumMod val="20000"/>
                    <a:lumOff val="80000"/>
                  </a:scheme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依庫區配置驅動設備</a:t>
            </a:r>
            <a:endParaRPr kumimoji="0" lang="en-US" altLang="zh-TW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2">
                  <a:lumMod val="20000"/>
                  <a:lumOff val="80000"/>
                </a:schemeClr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cxnSp>
        <p:nvCxnSpPr>
          <p:cNvPr id="81" name="肘形接點 80"/>
          <p:cNvCxnSpPr>
            <a:stCxn id="80" idx="1"/>
            <a:endCxn id="80" idx="3"/>
          </p:cNvCxnSpPr>
          <p:nvPr/>
        </p:nvCxnSpPr>
        <p:spPr>
          <a:xfrm rot="10800000" flipH="1">
            <a:off x="8202056" y="1615700"/>
            <a:ext cx="3416320" cy="12700"/>
          </a:xfrm>
          <a:prstGeom prst="bentConnector5">
            <a:avLst>
              <a:gd name="adj1" fmla="val -6691"/>
              <a:gd name="adj2" fmla="val -32809850"/>
              <a:gd name="adj3" fmla="val 106691"/>
            </a:avLst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7" name="群組 106"/>
          <p:cNvGrpSpPr/>
          <p:nvPr/>
        </p:nvGrpSpPr>
        <p:grpSpPr>
          <a:xfrm>
            <a:off x="10083780" y="3968361"/>
            <a:ext cx="1569660" cy="1649782"/>
            <a:chOff x="8239230" y="4524803"/>
            <a:chExt cx="1569660" cy="1649782"/>
          </a:xfrm>
        </p:grpSpPr>
        <p:sp>
          <p:nvSpPr>
            <p:cNvPr id="99" name="文字方塊 98"/>
            <p:cNvSpPr txBox="1"/>
            <p:nvPr/>
          </p:nvSpPr>
          <p:spPr>
            <a:xfrm>
              <a:off x="8239230" y="4524803"/>
              <a:ext cx="15696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355600" indent="-355600">
                <a:buFont typeface="Wingdings" panose="05000000000000000000" pitchFamily="2" charset="2"/>
                <a:buAutoNum type="circleNumWdWhitePlain" startAt="3"/>
              </a:pPr>
              <a:r>
                <a:rPr lang="zh-TW" altLang="en-US" sz="2000" dirty="0" smtClean="0">
                  <a:solidFill>
                    <a:srgbClr val="CCFF33"/>
                  </a:solidFill>
                </a:rPr>
                <a:t>自動料</a:t>
              </a:r>
              <a:r>
                <a:rPr lang="zh-TW" altLang="en-US" sz="2000" dirty="0">
                  <a:solidFill>
                    <a:srgbClr val="CCFF33"/>
                  </a:solidFill>
                </a:rPr>
                <a:t>架</a:t>
              </a:r>
            </a:p>
          </p:txBody>
        </p:sp>
        <p:pic>
          <p:nvPicPr>
            <p:cNvPr id="102" name="圖片 101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5722" y="4955537"/>
              <a:ext cx="1219048" cy="1219048"/>
            </a:xfrm>
            <a:prstGeom prst="rect">
              <a:avLst/>
            </a:prstGeom>
          </p:spPr>
        </p:pic>
      </p:grpSp>
      <p:grpSp>
        <p:nvGrpSpPr>
          <p:cNvPr id="103" name="群組 102"/>
          <p:cNvGrpSpPr/>
          <p:nvPr/>
        </p:nvGrpSpPr>
        <p:grpSpPr>
          <a:xfrm>
            <a:off x="8517643" y="2063643"/>
            <a:ext cx="2900563" cy="1641897"/>
            <a:chOff x="8512987" y="1754135"/>
            <a:chExt cx="2900563" cy="1641897"/>
          </a:xfrm>
        </p:grpSpPr>
        <p:sp>
          <p:nvSpPr>
            <p:cNvPr id="93" name="文字方塊 92"/>
            <p:cNvSpPr txBox="1"/>
            <p:nvPr/>
          </p:nvSpPr>
          <p:spPr>
            <a:xfrm>
              <a:off x="8524618" y="1754135"/>
              <a:ext cx="288893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355600" indent="-355600">
                <a:buFont typeface="Wingdings" panose="05000000000000000000" pitchFamily="2" charset="2"/>
                <a:buAutoNum type="circleNumWdWhitePlain"/>
              </a:pPr>
              <a:r>
                <a:rPr lang="zh-TW" altLang="en-US" sz="2000" dirty="0" smtClean="0">
                  <a:solidFill>
                    <a:srgbClr val="66FFFF"/>
                  </a:solidFill>
                  <a:latin typeface="+mn-ea"/>
                </a:rPr>
                <a:t>自動料架</a:t>
              </a:r>
              <a:r>
                <a:rPr lang="en-US" altLang="zh-TW" sz="2000" dirty="0" smtClean="0">
                  <a:solidFill>
                    <a:srgbClr val="66FFFF"/>
                  </a:solidFill>
                  <a:latin typeface="+mn-ea"/>
                </a:rPr>
                <a:t>+</a:t>
              </a:r>
              <a:r>
                <a:rPr lang="zh-TW" altLang="en-US" sz="2000" dirty="0" smtClean="0">
                  <a:solidFill>
                    <a:srgbClr val="66FFFF"/>
                  </a:solidFill>
                  <a:latin typeface="+mn-ea"/>
                </a:rPr>
                <a:t>自動搬運</a:t>
              </a:r>
              <a:endParaRPr lang="en-US" altLang="zh-TW" sz="2000" dirty="0" smtClean="0">
                <a:solidFill>
                  <a:srgbClr val="66FFFF"/>
                </a:solidFill>
                <a:latin typeface="+mn-ea"/>
              </a:endParaRPr>
            </a:p>
          </p:txBody>
        </p:sp>
        <p:pic>
          <p:nvPicPr>
            <p:cNvPr id="96" name="圖片 95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12987" y="2176984"/>
              <a:ext cx="1219048" cy="1219048"/>
            </a:xfrm>
            <a:prstGeom prst="rect">
              <a:avLst/>
            </a:prstGeom>
          </p:spPr>
        </p:pic>
        <p:pic>
          <p:nvPicPr>
            <p:cNvPr id="101" name="圖片 100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86138" y="2355558"/>
              <a:ext cx="1040474" cy="1040474"/>
            </a:xfrm>
            <a:prstGeom prst="rect">
              <a:avLst/>
            </a:prstGeom>
          </p:spPr>
        </p:pic>
      </p:grpSp>
      <p:grpSp>
        <p:nvGrpSpPr>
          <p:cNvPr id="106" name="群組 105"/>
          <p:cNvGrpSpPr/>
          <p:nvPr/>
        </p:nvGrpSpPr>
        <p:grpSpPr>
          <a:xfrm>
            <a:off x="8242130" y="3968361"/>
            <a:ext cx="1569660" cy="1456556"/>
            <a:chOff x="9637611" y="3150440"/>
            <a:chExt cx="1569660" cy="1456556"/>
          </a:xfrm>
        </p:grpSpPr>
        <p:sp>
          <p:nvSpPr>
            <p:cNvPr id="97" name="文字方塊 96"/>
            <p:cNvSpPr txBox="1"/>
            <p:nvPr/>
          </p:nvSpPr>
          <p:spPr>
            <a:xfrm>
              <a:off x="9637611" y="3150440"/>
              <a:ext cx="15696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355600" indent="-355600">
                <a:buFont typeface="Wingdings" panose="05000000000000000000" pitchFamily="2" charset="2"/>
                <a:buAutoNum type="circleNumWdWhitePlain" startAt="2"/>
              </a:pPr>
              <a:r>
                <a:rPr lang="zh-TW" altLang="en-US" sz="2000" dirty="0" smtClean="0">
                  <a:solidFill>
                    <a:srgbClr val="0066FF"/>
                  </a:solidFill>
                </a:rPr>
                <a:t>自動搬運</a:t>
              </a:r>
              <a:endParaRPr lang="en-US" altLang="zh-TW" sz="2000" dirty="0" smtClean="0">
                <a:solidFill>
                  <a:srgbClr val="0066FF"/>
                </a:solidFill>
              </a:endParaRPr>
            </a:p>
          </p:txBody>
        </p:sp>
        <p:pic>
          <p:nvPicPr>
            <p:cNvPr id="104" name="圖片 103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02677" y="3566522"/>
              <a:ext cx="1040474" cy="1040474"/>
            </a:xfrm>
            <a:prstGeom prst="rect">
              <a:avLst/>
            </a:prstGeom>
          </p:spPr>
        </p:pic>
      </p:grpSp>
      <p:sp>
        <p:nvSpPr>
          <p:cNvPr id="124" name="向右箭號 123"/>
          <p:cNvSpPr/>
          <p:nvPr/>
        </p:nvSpPr>
        <p:spPr>
          <a:xfrm rot="18900000" flipV="1">
            <a:off x="7444065" y="3148594"/>
            <a:ext cx="450000" cy="180000"/>
          </a:xfrm>
          <a:prstGeom prst="rightArrow">
            <a:avLst/>
          </a:prstGeom>
          <a:solidFill>
            <a:srgbClr val="66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6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crosoft YaHei" pitchFamily="34" charset="-122"/>
              <a:ea typeface="Microsoft YaHei" pitchFamily="34" charset="-122"/>
              <a:cs typeface="+mn-cs"/>
            </a:endParaRPr>
          </a:p>
        </p:txBody>
      </p:sp>
      <p:sp>
        <p:nvSpPr>
          <p:cNvPr id="126" name="向右箭號 125"/>
          <p:cNvSpPr/>
          <p:nvPr/>
        </p:nvSpPr>
        <p:spPr>
          <a:xfrm flipV="1">
            <a:off x="7446326" y="3767977"/>
            <a:ext cx="450000" cy="180000"/>
          </a:xfrm>
          <a:prstGeom prst="rightArrow">
            <a:avLst/>
          </a:prstGeom>
          <a:solidFill>
            <a:srgbClr val="0066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6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crosoft YaHei" pitchFamily="34" charset="-122"/>
              <a:ea typeface="Microsoft YaHei" pitchFamily="34" charset="-122"/>
              <a:cs typeface="+mn-cs"/>
            </a:endParaRPr>
          </a:p>
        </p:txBody>
      </p:sp>
      <p:sp>
        <p:nvSpPr>
          <p:cNvPr id="127" name="向右箭號 126"/>
          <p:cNvSpPr/>
          <p:nvPr/>
        </p:nvSpPr>
        <p:spPr>
          <a:xfrm rot="2700000" flipV="1">
            <a:off x="7444065" y="4393536"/>
            <a:ext cx="450000" cy="180000"/>
          </a:xfrm>
          <a:prstGeom prst="rightArrow">
            <a:avLst/>
          </a:prstGeom>
          <a:solidFill>
            <a:srgbClr val="CCFF3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6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crosoft YaHei" pitchFamily="34" charset="-122"/>
              <a:ea typeface="Microsoft YaHei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9612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roup 26">
            <a:extLst>
              <a:ext uri="{FF2B5EF4-FFF2-40B4-BE49-F238E27FC236}">
                <a16:creationId xmlns:a16="http://schemas.microsoft.com/office/drawing/2014/main" id="{0846AD14-CE33-4D48-A756-A2564C77C6F3}"/>
              </a:ext>
            </a:extLst>
          </p:cNvPr>
          <p:cNvGrpSpPr/>
          <p:nvPr/>
        </p:nvGrpSpPr>
        <p:grpSpPr>
          <a:xfrm>
            <a:off x="8832660" y="988242"/>
            <a:ext cx="2994052" cy="4945380"/>
            <a:chOff x="8311429" y="1051560"/>
            <a:chExt cx="2994052" cy="4945380"/>
          </a:xfrm>
        </p:grpSpPr>
        <p:sp>
          <p:nvSpPr>
            <p:cNvPr id="70" name="Shape">
              <a:extLst>
                <a:ext uri="{FF2B5EF4-FFF2-40B4-BE49-F238E27FC236}">
                  <a16:creationId xmlns:a16="http://schemas.microsoft.com/office/drawing/2014/main" id="{5D9F99BF-2A8E-4283-A7D3-45B0ED8B89FB}"/>
                </a:ext>
              </a:extLst>
            </p:cNvPr>
            <p:cNvSpPr/>
            <p:nvPr/>
          </p:nvSpPr>
          <p:spPr>
            <a:xfrm>
              <a:off x="9796789" y="4488278"/>
              <a:ext cx="1508692" cy="15086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9" h="21600" extrusionOk="0">
                  <a:moveTo>
                    <a:pt x="2645" y="0"/>
                  </a:moveTo>
                  <a:lnTo>
                    <a:pt x="18934" y="0"/>
                  </a:lnTo>
                  <a:cubicBezTo>
                    <a:pt x="20392" y="0"/>
                    <a:pt x="21579" y="1188"/>
                    <a:pt x="21579" y="2648"/>
                  </a:cubicBezTo>
                  <a:lnTo>
                    <a:pt x="21579" y="18952"/>
                  </a:lnTo>
                  <a:cubicBezTo>
                    <a:pt x="21579" y="20412"/>
                    <a:pt x="20392" y="21600"/>
                    <a:pt x="18934" y="21600"/>
                  </a:cubicBezTo>
                  <a:lnTo>
                    <a:pt x="2645" y="21600"/>
                  </a:lnTo>
                  <a:cubicBezTo>
                    <a:pt x="1187" y="21600"/>
                    <a:pt x="0" y="20412"/>
                    <a:pt x="0" y="18952"/>
                  </a:cubicBezTo>
                  <a:lnTo>
                    <a:pt x="0" y="2648"/>
                  </a:lnTo>
                  <a:cubicBezTo>
                    <a:pt x="-21" y="1188"/>
                    <a:pt x="1166" y="0"/>
                    <a:pt x="2645" y="0"/>
                  </a:cubicBezTo>
                  <a:close/>
                </a:path>
              </a:pathLst>
            </a:custGeom>
            <a:solidFill>
              <a:srgbClr val="4CC1EF">
                <a:lumMod val="75000"/>
              </a:srgbClr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71" name="Shape">
              <a:extLst>
                <a:ext uri="{FF2B5EF4-FFF2-40B4-BE49-F238E27FC236}">
                  <a16:creationId xmlns:a16="http://schemas.microsoft.com/office/drawing/2014/main" id="{F8CD5DAE-AA6E-4505-A793-F7F0F620480C}"/>
                </a:ext>
              </a:extLst>
            </p:cNvPr>
            <p:cNvSpPr/>
            <p:nvPr/>
          </p:nvSpPr>
          <p:spPr>
            <a:xfrm>
              <a:off x="8311429" y="1051560"/>
              <a:ext cx="2560063" cy="2064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619" y="4417"/>
                  </a:moveTo>
                  <a:lnTo>
                    <a:pt x="5050" y="4417"/>
                  </a:lnTo>
                  <a:lnTo>
                    <a:pt x="5050" y="1234"/>
                  </a:lnTo>
                  <a:cubicBezTo>
                    <a:pt x="5050" y="548"/>
                    <a:pt x="4608" y="0"/>
                    <a:pt x="4055" y="0"/>
                  </a:cubicBezTo>
                  <a:lnTo>
                    <a:pt x="995" y="0"/>
                  </a:lnTo>
                  <a:cubicBezTo>
                    <a:pt x="442" y="0"/>
                    <a:pt x="0" y="548"/>
                    <a:pt x="0" y="1234"/>
                  </a:cubicBezTo>
                  <a:lnTo>
                    <a:pt x="0" y="5027"/>
                  </a:lnTo>
                  <a:cubicBezTo>
                    <a:pt x="0" y="5712"/>
                    <a:pt x="442" y="6261"/>
                    <a:pt x="995" y="6261"/>
                  </a:cubicBezTo>
                  <a:lnTo>
                    <a:pt x="1843" y="6261"/>
                  </a:lnTo>
                  <a:lnTo>
                    <a:pt x="1843" y="20320"/>
                  </a:lnTo>
                  <a:cubicBezTo>
                    <a:pt x="1843" y="21036"/>
                    <a:pt x="2310" y="21600"/>
                    <a:pt x="2875" y="21600"/>
                  </a:cubicBezTo>
                  <a:lnTo>
                    <a:pt x="21600" y="21600"/>
                  </a:lnTo>
                  <a:lnTo>
                    <a:pt x="21600" y="9338"/>
                  </a:lnTo>
                  <a:cubicBezTo>
                    <a:pt x="21600" y="6626"/>
                    <a:pt x="19818" y="4417"/>
                    <a:pt x="17619" y="4417"/>
                  </a:cubicBezTo>
                  <a:close/>
                  <a:moveTo>
                    <a:pt x="4583" y="4463"/>
                  </a:moveTo>
                  <a:cubicBezTo>
                    <a:pt x="4583" y="5149"/>
                    <a:pt x="4141" y="5697"/>
                    <a:pt x="3588" y="5697"/>
                  </a:cubicBezTo>
                  <a:lnTo>
                    <a:pt x="1438" y="5697"/>
                  </a:lnTo>
                  <a:cubicBezTo>
                    <a:pt x="885" y="5697"/>
                    <a:pt x="442" y="5149"/>
                    <a:pt x="442" y="4463"/>
                  </a:cubicBezTo>
                  <a:lnTo>
                    <a:pt x="442" y="1797"/>
                  </a:lnTo>
                  <a:cubicBezTo>
                    <a:pt x="442" y="1112"/>
                    <a:pt x="885" y="564"/>
                    <a:pt x="1438" y="564"/>
                  </a:cubicBezTo>
                  <a:lnTo>
                    <a:pt x="3588" y="564"/>
                  </a:lnTo>
                  <a:cubicBezTo>
                    <a:pt x="4141" y="564"/>
                    <a:pt x="4583" y="1112"/>
                    <a:pt x="4583" y="1797"/>
                  </a:cubicBezTo>
                  <a:lnTo>
                    <a:pt x="4583" y="4463"/>
                  </a:lnTo>
                  <a:close/>
                </a:path>
              </a:pathLst>
            </a:custGeom>
            <a:solidFill>
              <a:srgbClr val="4CC1EF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72" name="Shape">
              <a:extLst>
                <a:ext uri="{FF2B5EF4-FFF2-40B4-BE49-F238E27FC236}">
                  <a16:creationId xmlns:a16="http://schemas.microsoft.com/office/drawing/2014/main" id="{C0DBF2D7-7E02-466A-9389-EA03139315CB}"/>
                </a:ext>
              </a:extLst>
            </p:cNvPr>
            <p:cNvSpPr/>
            <p:nvPr/>
          </p:nvSpPr>
          <p:spPr>
            <a:xfrm>
              <a:off x="8675488" y="2041800"/>
              <a:ext cx="2494539" cy="38313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79" y="21600"/>
                  </a:moveTo>
                  <a:lnTo>
                    <a:pt x="1021" y="21600"/>
                  </a:lnTo>
                  <a:cubicBezTo>
                    <a:pt x="454" y="21600"/>
                    <a:pt x="0" y="21304"/>
                    <a:pt x="0" y="20935"/>
                  </a:cubicBezTo>
                  <a:lnTo>
                    <a:pt x="0" y="665"/>
                  </a:lnTo>
                  <a:cubicBezTo>
                    <a:pt x="0" y="296"/>
                    <a:pt x="454" y="0"/>
                    <a:pt x="1021" y="0"/>
                  </a:cubicBezTo>
                  <a:lnTo>
                    <a:pt x="20579" y="0"/>
                  </a:lnTo>
                  <a:cubicBezTo>
                    <a:pt x="21146" y="0"/>
                    <a:pt x="21600" y="296"/>
                    <a:pt x="21600" y="665"/>
                  </a:cubicBezTo>
                  <a:lnTo>
                    <a:pt x="21600" y="20935"/>
                  </a:lnTo>
                  <a:cubicBezTo>
                    <a:pt x="21600" y="21304"/>
                    <a:pt x="21146" y="21600"/>
                    <a:pt x="20579" y="21600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38100" tIns="38100" rIns="38100" bIns="3810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73" name="TextBox 15">
              <a:extLst>
                <a:ext uri="{FF2B5EF4-FFF2-40B4-BE49-F238E27FC236}">
                  <a16:creationId xmlns:a16="http://schemas.microsoft.com/office/drawing/2014/main" id="{B56601DB-1AF3-47F0-AC4D-5C9D4BC03E17}"/>
                </a:ext>
              </a:extLst>
            </p:cNvPr>
            <p:cNvSpPr txBox="1"/>
            <p:nvPr/>
          </p:nvSpPr>
          <p:spPr>
            <a:xfrm>
              <a:off x="8675488" y="1585713"/>
              <a:ext cx="1749892" cy="369332"/>
            </a:xfrm>
            <a:prstGeom prst="rect">
              <a:avLst/>
            </a:prstGeom>
            <a:noFill/>
          </p:spPr>
          <p:txBody>
            <a:bodyPr wrap="square" lIns="0" rIns="0" rtlCol="0" anchor="ctr">
              <a:spAutoFit/>
            </a:bodyPr>
            <a:lstStyle/>
            <a:p>
              <a:pPr marL="263525" marR="0" lvl="0" indent="-263525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AutoNum type="circleNumWdWhitePlain" startAt="3"/>
                <a:tabLst/>
                <a:defRPr/>
              </a:pPr>
              <a:r>
                <a:rPr kumimoji="0" lang="zh-TW" altLang="en-US" sz="1800" b="1" i="0" u="none" strike="noStrike" kern="0" cap="none" spc="0" normalizeH="0" baseline="0" noProof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自動料架</a:t>
              </a:r>
              <a:endParaRPr kumimoji="0" lang="en-US" sz="2400" b="1" i="0" u="none" strike="noStrike" kern="0" cap="none" spc="0" normalizeH="0" baseline="0" noProof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pic>
          <p:nvPicPr>
            <p:cNvPr id="75" name="Graphic 18">
              <a:extLst>
                <a:ext uri="{FF2B5EF4-FFF2-40B4-BE49-F238E27FC236}">
                  <a16:creationId xmlns:a16="http://schemas.microsoft.com/office/drawing/2014/main" id="{DB125264-8C86-4107-892D-80C9F3BF63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7716" y="1172701"/>
              <a:ext cx="366426" cy="366426"/>
            </a:xfrm>
            <a:prstGeom prst="rect">
              <a:avLst/>
            </a:prstGeom>
          </p:spPr>
        </p:pic>
      </p:grpSp>
      <p:grpSp>
        <p:nvGrpSpPr>
          <p:cNvPr id="76" name="Group 25">
            <a:extLst>
              <a:ext uri="{FF2B5EF4-FFF2-40B4-BE49-F238E27FC236}">
                <a16:creationId xmlns:a16="http://schemas.microsoft.com/office/drawing/2014/main" id="{8F2FAD92-75B2-4F7B-B83F-9C8FB700D1BC}"/>
              </a:ext>
            </a:extLst>
          </p:cNvPr>
          <p:cNvGrpSpPr/>
          <p:nvPr/>
        </p:nvGrpSpPr>
        <p:grpSpPr>
          <a:xfrm>
            <a:off x="5662462" y="988242"/>
            <a:ext cx="3008589" cy="4945380"/>
            <a:chOff x="4598972" y="1051560"/>
            <a:chExt cx="3008589" cy="4945380"/>
          </a:xfrm>
        </p:grpSpPr>
        <p:sp>
          <p:nvSpPr>
            <p:cNvPr id="77" name="Shape">
              <a:extLst>
                <a:ext uri="{FF2B5EF4-FFF2-40B4-BE49-F238E27FC236}">
                  <a16:creationId xmlns:a16="http://schemas.microsoft.com/office/drawing/2014/main" id="{7B5F2EDD-DFAE-41B3-A659-D5F8106D9C94}"/>
                </a:ext>
              </a:extLst>
            </p:cNvPr>
            <p:cNvSpPr/>
            <p:nvPr/>
          </p:nvSpPr>
          <p:spPr>
            <a:xfrm>
              <a:off x="6098897" y="4488278"/>
              <a:ext cx="1508664" cy="15086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648" y="0"/>
                  </a:moveTo>
                  <a:lnTo>
                    <a:pt x="18952" y="0"/>
                  </a:lnTo>
                  <a:cubicBezTo>
                    <a:pt x="20412" y="0"/>
                    <a:pt x="21600" y="1188"/>
                    <a:pt x="21600" y="2648"/>
                  </a:cubicBezTo>
                  <a:lnTo>
                    <a:pt x="21600" y="18952"/>
                  </a:lnTo>
                  <a:cubicBezTo>
                    <a:pt x="21600" y="20412"/>
                    <a:pt x="20412" y="21600"/>
                    <a:pt x="18952" y="21600"/>
                  </a:cubicBezTo>
                  <a:lnTo>
                    <a:pt x="2648" y="21600"/>
                  </a:lnTo>
                  <a:cubicBezTo>
                    <a:pt x="1188" y="21600"/>
                    <a:pt x="0" y="20412"/>
                    <a:pt x="0" y="18952"/>
                  </a:cubicBezTo>
                  <a:lnTo>
                    <a:pt x="0" y="2648"/>
                  </a:lnTo>
                  <a:cubicBezTo>
                    <a:pt x="0" y="1188"/>
                    <a:pt x="1188" y="0"/>
                    <a:pt x="2648" y="0"/>
                  </a:cubicBezTo>
                  <a:close/>
                </a:path>
              </a:pathLst>
            </a:custGeom>
            <a:solidFill>
              <a:srgbClr val="A2B969">
                <a:lumMod val="75000"/>
              </a:srgbClr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78" name="Shape">
              <a:extLst>
                <a:ext uri="{FF2B5EF4-FFF2-40B4-BE49-F238E27FC236}">
                  <a16:creationId xmlns:a16="http://schemas.microsoft.com/office/drawing/2014/main" id="{27A1CC4A-9477-4532-8623-905599EE38E9}"/>
                </a:ext>
              </a:extLst>
            </p:cNvPr>
            <p:cNvSpPr/>
            <p:nvPr/>
          </p:nvSpPr>
          <p:spPr>
            <a:xfrm>
              <a:off x="4598972" y="1051560"/>
              <a:ext cx="2560074" cy="2064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8" h="21600" extrusionOk="0">
                  <a:moveTo>
                    <a:pt x="17609" y="4417"/>
                  </a:moveTo>
                  <a:lnTo>
                    <a:pt x="5047" y="4417"/>
                  </a:lnTo>
                  <a:lnTo>
                    <a:pt x="5047" y="1234"/>
                  </a:lnTo>
                  <a:cubicBezTo>
                    <a:pt x="5047" y="548"/>
                    <a:pt x="4605" y="0"/>
                    <a:pt x="4052" y="0"/>
                  </a:cubicBezTo>
                  <a:lnTo>
                    <a:pt x="995" y="0"/>
                  </a:lnTo>
                  <a:cubicBezTo>
                    <a:pt x="442" y="0"/>
                    <a:pt x="0" y="548"/>
                    <a:pt x="0" y="1234"/>
                  </a:cubicBezTo>
                  <a:lnTo>
                    <a:pt x="0" y="5027"/>
                  </a:lnTo>
                  <a:cubicBezTo>
                    <a:pt x="0" y="5712"/>
                    <a:pt x="442" y="6261"/>
                    <a:pt x="995" y="6261"/>
                  </a:cubicBezTo>
                  <a:lnTo>
                    <a:pt x="1842" y="6261"/>
                  </a:lnTo>
                  <a:lnTo>
                    <a:pt x="1842" y="20320"/>
                  </a:lnTo>
                  <a:cubicBezTo>
                    <a:pt x="1842" y="21036"/>
                    <a:pt x="2309" y="21600"/>
                    <a:pt x="2873" y="21600"/>
                  </a:cubicBezTo>
                  <a:lnTo>
                    <a:pt x="21588" y="21600"/>
                  </a:lnTo>
                  <a:lnTo>
                    <a:pt x="21588" y="9338"/>
                  </a:lnTo>
                  <a:cubicBezTo>
                    <a:pt x="21600" y="6626"/>
                    <a:pt x="19807" y="4417"/>
                    <a:pt x="17609" y="4417"/>
                  </a:cubicBezTo>
                  <a:close/>
                  <a:moveTo>
                    <a:pt x="4593" y="4463"/>
                  </a:moveTo>
                  <a:cubicBezTo>
                    <a:pt x="4593" y="5149"/>
                    <a:pt x="4151" y="5697"/>
                    <a:pt x="3598" y="5697"/>
                  </a:cubicBezTo>
                  <a:lnTo>
                    <a:pt x="1449" y="5697"/>
                  </a:lnTo>
                  <a:cubicBezTo>
                    <a:pt x="896" y="5697"/>
                    <a:pt x="454" y="5149"/>
                    <a:pt x="454" y="4463"/>
                  </a:cubicBezTo>
                  <a:lnTo>
                    <a:pt x="454" y="1797"/>
                  </a:lnTo>
                  <a:cubicBezTo>
                    <a:pt x="454" y="1112"/>
                    <a:pt x="896" y="564"/>
                    <a:pt x="1449" y="564"/>
                  </a:cubicBezTo>
                  <a:lnTo>
                    <a:pt x="3598" y="564"/>
                  </a:lnTo>
                  <a:cubicBezTo>
                    <a:pt x="4151" y="564"/>
                    <a:pt x="4593" y="1112"/>
                    <a:pt x="4593" y="1797"/>
                  </a:cubicBezTo>
                  <a:lnTo>
                    <a:pt x="4593" y="4463"/>
                  </a:lnTo>
                  <a:close/>
                </a:path>
              </a:pathLst>
            </a:custGeom>
            <a:solidFill>
              <a:srgbClr val="A2B969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79" name="Shape">
              <a:extLst>
                <a:ext uri="{FF2B5EF4-FFF2-40B4-BE49-F238E27FC236}">
                  <a16:creationId xmlns:a16="http://schemas.microsoft.com/office/drawing/2014/main" id="{7B19601B-8167-4976-A751-6C2D7227787C}"/>
                </a:ext>
              </a:extLst>
            </p:cNvPr>
            <p:cNvSpPr/>
            <p:nvPr/>
          </p:nvSpPr>
          <p:spPr>
            <a:xfrm>
              <a:off x="4977595" y="2041800"/>
              <a:ext cx="2494539" cy="38313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79" y="21600"/>
                  </a:moveTo>
                  <a:lnTo>
                    <a:pt x="1021" y="21600"/>
                  </a:lnTo>
                  <a:cubicBezTo>
                    <a:pt x="454" y="21600"/>
                    <a:pt x="0" y="21304"/>
                    <a:pt x="0" y="20935"/>
                  </a:cubicBezTo>
                  <a:lnTo>
                    <a:pt x="0" y="665"/>
                  </a:lnTo>
                  <a:cubicBezTo>
                    <a:pt x="0" y="296"/>
                    <a:pt x="454" y="0"/>
                    <a:pt x="1021" y="0"/>
                  </a:cubicBezTo>
                  <a:lnTo>
                    <a:pt x="20579" y="0"/>
                  </a:lnTo>
                  <a:cubicBezTo>
                    <a:pt x="21146" y="0"/>
                    <a:pt x="21600" y="296"/>
                    <a:pt x="21600" y="665"/>
                  </a:cubicBezTo>
                  <a:lnTo>
                    <a:pt x="21600" y="20935"/>
                  </a:lnTo>
                  <a:cubicBezTo>
                    <a:pt x="21600" y="21304"/>
                    <a:pt x="21133" y="21600"/>
                    <a:pt x="20579" y="21600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38100" tIns="38100" rIns="38100" bIns="3810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80" name="TextBox 13">
              <a:extLst>
                <a:ext uri="{FF2B5EF4-FFF2-40B4-BE49-F238E27FC236}">
                  <a16:creationId xmlns:a16="http://schemas.microsoft.com/office/drawing/2014/main" id="{BE5251E5-9430-4085-AC05-C8CA79D4800E}"/>
                </a:ext>
              </a:extLst>
            </p:cNvPr>
            <p:cNvSpPr txBox="1"/>
            <p:nvPr/>
          </p:nvSpPr>
          <p:spPr>
            <a:xfrm>
              <a:off x="4977595" y="1585713"/>
              <a:ext cx="1749892" cy="369332"/>
            </a:xfrm>
            <a:prstGeom prst="rect">
              <a:avLst/>
            </a:prstGeom>
            <a:noFill/>
          </p:spPr>
          <p:txBody>
            <a:bodyPr wrap="square" lIns="0" rIns="0" rtlCol="0" anchor="ctr">
              <a:spAutoFit/>
            </a:bodyPr>
            <a:lstStyle/>
            <a:p>
              <a:pPr marL="263525" marR="0" lvl="0" indent="-263525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AutoNum type="circleNumWdWhitePlain" startAt="2"/>
                <a:tabLst/>
                <a:defRPr/>
              </a:pPr>
              <a:r>
                <a:rPr lang="zh-TW" altLang="en-US" sz="1800" b="1" kern="0" noProof="1" smtClean="0">
                  <a:solidFill>
                    <a:prstClr val="black"/>
                  </a:solidFill>
                </a:rPr>
                <a:t>自動搬運</a:t>
              </a:r>
              <a:endParaRPr kumimoji="0" lang="en-US" sz="1800" b="1" i="0" u="none" strike="noStrike" kern="0" cap="none" spc="0" normalizeH="0" baseline="0" noProof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pic>
          <p:nvPicPr>
            <p:cNvPr id="82" name="Graphic 19">
              <a:extLst>
                <a:ext uri="{FF2B5EF4-FFF2-40B4-BE49-F238E27FC236}">
                  <a16:creationId xmlns:a16="http://schemas.microsoft.com/office/drawing/2014/main" id="{BA6D5042-9275-421F-BDB5-DBC8D6F483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5700" y="1153285"/>
              <a:ext cx="405257" cy="405257"/>
            </a:xfrm>
            <a:prstGeom prst="rect">
              <a:avLst/>
            </a:prstGeom>
          </p:spPr>
        </p:pic>
      </p:grpSp>
      <p:grpSp>
        <p:nvGrpSpPr>
          <p:cNvPr id="36" name="Group 24">
            <a:extLst>
              <a:ext uri="{FF2B5EF4-FFF2-40B4-BE49-F238E27FC236}">
                <a16:creationId xmlns:a16="http://schemas.microsoft.com/office/drawing/2014/main" id="{CA498F9C-33A9-4CFD-AFC3-218E002E0F77}"/>
              </a:ext>
            </a:extLst>
          </p:cNvPr>
          <p:cNvGrpSpPr/>
          <p:nvPr/>
        </p:nvGrpSpPr>
        <p:grpSpPr>
          <a:xfrm>
            <a:off x="461452" y="988242"/>
            <a:ext cx="5071315" cy="4945380"/>
            <a:chOff x="886519" y="1051560"/>
            <a:chExt cx="5071315" cy="4945380"/>
          </a:xfrm>
        </p:grpSpPr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2E74079E-F743-4F6A-8AD6-1EA0707E852E}"/>
                </a:ext>
              </a:extLst>
            </p:cNvPr>
            <p:cNvSpPr/>
            <p:nvPr/>
          </p:nvSpPr>
          <p:spPr>
            <a:xfrm>
              <a:off x="4449172" y="4488278"/>
              <a:ext cx="1508662" cy="15086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648" y="0"/>
                  </a:moveTo>
                  <a:lnTo>
                    <a:pt x="18952" y="0"/>
                  </a:lnTo>
                  <a:cubicBezTo>
                    <a:pt x="20412" y="0"/>
                    <a:pt x="21600" y="1188"/>
                    <a:pt x="21600" y="2648"/>
                  </a:cubicBezTo>
                  <a:lnTo>
                    <a:pt x="21600" y="18952"/>
                  </a:lnTo>
                  <a:cubicBezTo>
                    <a:pt x="21600" y="20412"/>
                    <a:pt x="20412" y="21600"/>
                    <a:pt x="18952" y="21600"/>
                  </a:cubicBezTo>
                  <a:lnTo>
                    <a:pt x="2648" y="21600"/>
                  </a:lnTo>
                  <a:cubicBezTo>
                    <a:pt x="1188" y="21600"/>
                    <a:pt x="0" y="20412"/>
                    <a:pt x="0" y="18952"/>
                  </a:cubicBezTo>
                  <a:lnTo>
                    <a:pt x="0" y="2648"/>
                  </a:lnTo>
                  <a:cubicBezTo>
                    <a:pt x="0" y="1188"/>
                    <a:pt x="1188" y="0"/>
                    <a:pt x="2648" y="0"/>
                  </a:cubicBezTo>
                  <a:close/>
                </a:path>
              </a:pathLst>
            </a:custGeom>
            <a:solidFill>
              <a:srgbClr val="FFCC4C">
                <a:lumMod val="75000"/>
              </a:srgbClr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38" name="Shape">
              <a:extLst>
                <a:ext uri="{FF2B5EF4-FFF2-40B4-BE49-F238E27FC236}">
                  <a16:creationId xmlns:a16="http://schemas.microsoft.com/office/drawing/2014/main" id="{80982655-FD76-44AD-80BE-EA04D7D1C950}"/>
                </a:ext>
              </a:extLst>
            </p:cNvPr>
            <p:cNvSpPr/>
            <p:nvPr/>
          </p:nvSpPr>
          <p:spPr>
            <a:xfrm>
              <a:off x="886519" y="1051560"/>
              <a:ext cx="2560063" cy="2064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619" y="4417"/>
                  </a:moveTo>
                  <a:lnTo>
                    <a:pt x="5050" y="4417"/>
                  </a:lnTo>
                  <a:lnTo>
                    <a:pt x="5050" y="1234"/>
                  </a:lnTo>
                  <a:cubicBezTo>
                    <a:pt x="5050" y="548"/>
                    <a:pt x="4608" y="0"/>
                    <a:pt x="4055" y="0"/>
                  </a:cubicBezTo>
                  <a:lnTo>
                    <a:pt x="995" y="0"/>
                  </a:lnTo>
                  <a:cubicBezTo>
                    <a:pt x="442" y="0"/>
                    <a:pt x="0" y="548"/>
                    <a:pt x="0" y="1234"/>
                  </a:cubicBezTo>
                  <a:lnTo>
                    <a:pt x="0" y="5027"/>
                  </a:lnTo>
                  <a:cubicBezTo>
                    <a:pt x="0" y="5712"/>
                    <a:pt x="442" y="6261"/>
                    <a:pt x="995" y="6261"/>
                  </a:cubicBezTo>
                  <a:lnTo>
                    <a:pt x="1843" y="6261"/>
                  </a:lnTo>
                  <a:lnTo>
                    <a:pt x="1843" y="20320"/>
                  </a:lnTo>
                  <a:cubicBezTo>
                    <a:pt x="1843" y="21036"/>
                    <a:pt x="2310" y="21600"/>
                    <a:pt x="2875" y="21600"/>
                  </a:cubicBezTo>
                  <a:lnTo>
                    <a:pt x="21600" y="21600"/>
                  </a:lnTo>
                  <a:lnTo>
                    <a:pt x="21600" y="9338"/>
                  </a:lnTo>
                  <a:cubicBezTo>
                    <a:pt x="21600" y="6626"/>
                    <a:pt x="19818" y="4417"/>
                    <a:pt x="17619" y="4417"/>
                  </a:cubicBezTo>
                  <a:close/>
                  <a:moveTo>
                    <a:pt x="4595" y="4463"/>
                  </a:moveTo>
                  <a:cubicBezTo>
                    <a:pt x="4595" y="5149"/>
                    <a:pt x="4153" y="5697"/>
                    <a:pt x="3600" y="5697"/>
                  </a:cubicBezTo>
                  <a:lnTo>
                    <a:pt x="1450" y="5697"/>
                  </a:lnTo>
                  <a:cubicBezTo>
                    <a:pt x="897" y="5697"/>
                    <a:pt x="455" y="5149"/>
                    <a:pt x="455" y="4463"/>
                  </a:cubicBezTo>
                  <a:lnTo>
                    <a:pt x="455" y="1797"/>
                  </a:lnTo>
                  <a:cubicBezTo>
                    <a:pt x="455" y="1112"/>
                    <a:pt x="897" y="564"/>
                    <a:pt x="1450" y="564"/>
                  </a:cubicBezTo>
                  <a:lnTo>
                    <a:pt x="3600" y="564"/>
                  </a:lnTo>
                  <a:cubicBezTo>
                    <a:pt x="4153" y="564"/>
                    <a:pt x="4595" y="1112"/>
                    <a:pt x="4595" y="1797"/>
                  </a:cubicBezTo>
                  <a:lnTo>
                    <a:pt x="4595" y="4463"/>
                  </a:lnTo>
                  <a:close/>
                </a:path>
              </a:pathLst>
            </a:custGeom>
            <a:solidFill>
              <a:srgbClr val="FFCC4C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39" name="Shape">
              <a:extLst>
                <a:ext uri="{FF2B5EF4-FFF2-40B4-BE49-F238E27FC236}">
                  <a16:creationId xmlns:a16="http://schemas.microsoft.com/office/drawing/2014/main" id="{C5347FDA-B619-4A4D-AB16-92F2752883A1}"/>
                </a:ext>
              </a:extLst>
            </p:cNvPr>
            <p:cNvSpPr/>
            <p:nvPr/>
          </p:nvSpPr>
          <p:spPr>
            <a:xfrm>
              <a:off x="1265141" y="2041800"/>
              <a:ext cx="4557269" cy="38313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79" y="21600"/>
                  </a:moveTo>
                  <a:lnTo>
                    <a:pt x="1021" y="21600"/>
                  </a:lnTo>
                  <a:cubicBezTo>
                    <a:pt x="454" y="21600"/>
                    <a:pt x="0" y="21304"/>
                    <a:pt x="0" y="20935"/>
                  </a:cubicBezTo>
                  <a:lnTo>
                    <a:pt x="0" y="665"/>
                  </a:lnTo>
                  <a:cubicBezTo>
                    <a:pt x="0" y="296"/>
                    <a:pt x="454" y="0"/>
                    <a:pt x="1021" y="0"/>
                  </a:cubicBezTo>
                  <a:lnTo>
                    <a:pt x="20579" y="0"/>
                  </a:lnTo>
                  <a:cubicBezTo>
                    <a:pt x="21146" y="0"/>
                    <a:pt x="21600" y="296"/>
                    <a:pt x="21600" y="665"/>
                  </a:cubicBezTo>
                  <a:lnTo>
                    <a:pt x="21600" y="20935"/>
                  </a:lnTo>
                  <a:cubicBezTo>
                    <a:pt x="21600" y="21304"/>
                    <a:pt x="21146" y="21600"/>
                    <a:pt x="20579" y="2160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38100" tIns="38100" rIns="38100" bIns="3810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40" name="TextBox 11">
              <a:extLst>
                <a:ext uri="{FF2B5EF4-FFF2-40B4-BE49-F238E27FC236}">
                  <a16:creationId xmlns:a16="http://schemas.microsoft.com/office/drawing/2014/main" id="{13F48F38-D7E0-4AF7-B4D4-50AA6E02038C}"/>
                </a:ext>
              </a:extLst>
            </p:cNvPr>
            <p:cNvSpPr txBox="1"/>
            <p:nvPr/>
          </p:nvSpPr>
          <p:spPr>
            <a:xfrm>
              <a:off x="1102581" y="1585712"/>
              <a:ext cx="2446560" cy="369332"/>
            </a:xfrm>
            <a:prstGeom prst="rect">
              <a:avLst/>
            </a:prstGeom>
            <a:noFill/>
          </p:spPr>
          <p:txBody>
            <a:bodyPr wrap="square" lIns="0" rIns="0" rtlCol="0" anchor="ctr">
              <a:spAutoFit/>
            </a:bodyPr>
            <a:lstStyle/>
            <a:p>
              <a:pPr marL="263525" marR="0" lvl="0" indent="-263525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AutoNum type="circleNumWdWhitePlain"/>
                <a:tabLst/>
                <a:defRPr/>
              </a:pPr>
              <a:r>
                <a:rPr kumimoji="0" lang="zh-TW" altLang="en-US" sz="1800" b="1" i="0" u="none" strike="noStrike" kern="0" cap="none" spc="0" normalizeH="0" baseline="0" noProof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rPr>
                <a:t>自動料架</a:t>
              </a:r>
              <a:r>
                <a:rPr kumimoji="0" lang="en-US" altLang="zh-TW" sz="1800" b="1" i="0" u="none" strike="noStrike" kern="0" cap="none" spc="0" normalizeH="0" baseline="0" noProof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rPr>
                <a:t>+</a:t>
              </a:r>
              <a:r>
                <a:rPr kumimoji="0" lang="zh-TW" altLang="en-US" sz="1800" b="1" i="0" u="none" strike="noStrike" kern="0" cap="none" spc="0" normalizeH="0" baseline="0" noProof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</a:rPr>
                <a:t>自動搬運</a:t>
              </a:r>
              <a:endParaRPr kumimoji="0" lang="en-US" sz="1800" b="1" i="0" u="none" strike="noStrike" kern="0" cap="none" spc="0" normalizeH="0" baseline="0" noProof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endParaRPr>
            </a:p>
          </p:txBody>
        </p:sp>
        <p:pic>
          <p:nvPicPr>
            <p:cNvPr id="42" name="Graphic 17">
              <a:extLst>
                <a:ext uri="{FF2B5EF4-FFF2-40B4-BE49-F238E27FC236}">
                  <a16:creationId xmlns:a16="http://schemas.microsoft.com/office/drawing/2014/main" id="{835CA82F-AF71-458B-B41E-7C4DE66A8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9234" y="1158190"/>
              <a:ext cx="395446" cy="395446"/>
            </a:xfrm>
            <a:prstGeom prst="rect">
              <a:avLst/>
            </a:prstGeom>
          </p:spPr>
        </p:pic>
      </p:grpSp>
      <p:pic>
        <p:nvPicPr>
          <p:cNvPr id="59" name="圖片 5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34679" y="2421152"/>
            <a:ext cx="2519390" cy="3150381"/>
          </a:xfrm>
          <a:prstGeom prst="rect">
            <a:avLst/>
          </a:prstGeom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19B093F-DDD8-4FA1-B0B2-6BD78FD0BB3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0" name="圖片 5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51217" y="2439441"/>
            <a:ext cx="2560542" cy="3132092"/>
          </a:xfrm>
          <a:prstGeom prst="rect">
            <a:avLst/>
          </a:prstGeom>
        </p:spPr>
      </p:pic>
      <p:pic>
        <p:nvPicPr>
          <p:cNvPr id="83" name="圖片 8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4088" y="2416579"/>
            <a:ext cx="4485521" cy="3154954"/>
          </a:xfrm>
          <a:prstGeom prst="rect">
            <a:avLst/>
          </a:prstGeom>
        </p:spPr>
      </p:pic>
      <p:sp>
        <p:nvSpPr>
          <p:cNvPr id="84" name="圓角矩形 83"/>
          <p:cNvSpPr/>
          <p:nvPr/>
        </p:nvSpPr>
        <p:spPr>
          <a:xfrm>
            <a:off x="619081" y="3461328"/>
            <a:ext cx="10719747" cy="2107169"/>
          </a:xfrm>
          <a:prstGeom prst="roundRect">
            <a:avLst>
              <a:gd name="adj" fmla="val 11111"/>
            </a:avLst>
          </a:prstGeom>
          <a:noFill/>
          <a:ln w="38100" cap="rnd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6" name="矩形 85"/>
          <p:cNvSpPr/>
          <p:nvPr/>
        </p:nvSpPr>
        <p:spPr>
          <a:xfrm>
            <a:off x="371650" y="155723"/>
            <a:ext cx="470353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b="1" dirty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高</a:t>
            </a:r>
            <a:r>
              <a:rPr lang="zh-TW" altLang="en-US" sz="2800" b="1" dirty="0" smtClean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適應性系統架構</a:t>
            </a:r>
            <a:r>
              <a:rPr lang="en-US" altLang="zh-TW" sz="2800" b="1" dirty="0" smtClean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:</a:t>
            </a:r>
            <a:r>
              <a:rPr lang="zh-TW" altLang="en-US" sz="2800" b="1" dirty="0" smtClean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 運作方式</a:t>
            </a:r>
            <a:endParaRPr lang="zh-TW" altLang="en-US" sz="2800" b="1" dirty="0">
              <a:gradFill>
                <a:gsLst>
                  <a:gs pos="0">
                    <a:prstClr val="white"/>
                  </a:gs>
                  <a:gs pos="100000">
                    <a:prstClr val="white">
                      <a:alpha val="70000"/>
                    </a:prst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3017056" y="5967049"/>
            <a:ext cx="5290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依照庫區硬體設備配置</a:t>
            </a:r>
            <a:r>
              <a:rPr lang="en-US" altLang="zh-TW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, </a:t>
            </a:r>
            <a:r>
              <a:rPr lang="zh-TW" alt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驅動設備作動</a:t>
            </a:r>
            <a:endParaRPr lang="en-US" altLang="zh-TW" sz="2400" b="1" dirty="0" smtClean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</p:txBody>
      </p:sp>
      <p:sp>
        <p:nvSpPr>
          <p:cNvPr id="4" name="橢圓 3"/>
          <p:cNvSpPr/>
          <p:nvPr/>
        </p:nvSpPr>
        <p:spPr>
          <a:xfrm>
            <a:off x="4227755" y="3760395"/>
            <a:ext cx="1043492" cy="903643"/>
          </a:xfrm>
          <a:prstGeom prst="ellipse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橢圓 27"/>
          <p:cNvSpPr/>
          <p:nvPr/>
        </p:nvSpPr>
        <p:spPr>
          <a:xfrm>
            <a:off x="2845159" y="4471487"/>
            <a:ext cx="1043492" cy="903643"/>
          </a:xfrm>
          <a:prstGeom prst="ellipse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橢圓 28"/>
          <p:cNvSpPr/>
          <p:nvPr/>
        </p:nvSpPr>
        <p:spPr>
          <a:xfrm>
            <a:off x="990684" y="3404977"/>
            <a:ext cx="1043492" cy="903643"/>
          </a:xfrm>
          <a:prstGeom prst="ellipse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橢圓 29"/>
          <p:cNvSpPr/>
          <p:nvPr/>
        </p:nvSpPr>
        <p:spPr>
          <a:xfrm>
            <a:off x="6433851" y="4514912"/>
            <a:ext cx="1043492" cy="903643"/>
          </a:xfrm>
          <a:prstGeom prst="ellipse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橢圓 30"/>
          <p:cNvSpPr/>
          <p:nvPr/>
        </p:nvSpPr>
        <p:spPr>
          <a:xfrm>
            <a:off x="9590945" y="4554642"/>
            <a:ext cx="1043492" cy="903643"/>
          </a:xfrm>
          <a:prstGeom prst="ellipse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3903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0303" y="1724275"/>
            <a:ext cx="3810330" cy="3810330"/>
          </a:xfrm>
          <a:prstGeom prst="rect">
            <a:avLst/>
          </a:prstGeom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19B093F-DDD8-4FA1-B0B2-6BD78FD0BB3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71650" y="155723"/>
            <a:ext cx="398538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b="1" dirty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高</a:t>
            </a:r>
            <a:r>
              <a:rPr lang="zh-TW" altLang="en-US" sz="2800" b="1" dirty="0" smtClean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適應性系統架構</a:t>
            </a:r>
            <a:r>
              <a:rPr lang="en-US" altLang="zh-TW" sz="2800" b="1" dirty="0" smtClean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:</a:t>
            </a:r>
            <a:r>
              <a:rPr lang="zh-TW" altLang="en-US" sz="2800" b="1" dirty="0" smtClean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 特色</a:t>
            </a:r>
            <a:endParaRPr lang="zh-TW" altLang="en-US" sz="2800" b="1" dirty="0">
              <a:gradFill>
                <a:gsLst>
                  <a:gs pos="0">
                    <a:prstClr val="white"/>
                  </a:gs>
                  <a:gs pos="100000">
                    <a:prstClr val="white">
                      <a:alpha val="70000"/>
                    </a:prst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476751" y="1139500"/>
            <a:ext cx="701743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人員</a:t>
            </a:r>
            <a:r>
              <a:rPr lang="en-US" altLang="zh-TW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vs.</a:t>
            </a:r>
            <a:r>
              <a:rPr lang="zh-TW" alt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設備</a:t>
            </a:r>
            <a:r>
              <a:rPr lang="en-US" altLang="zh-TW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altLang="zh-TW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&amp; </a:t>
            </a:r>
            <a:r>
              <a:rPr lang="zh-TW" alt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設備</a:t>
            </a:r>
            <a:r>
              <a:rPr lang="en-US" altLang="zh-TW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vs.</a:t>
            </a:r>
            <a:r>
              <a:rPr lang="zh-TW" alt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設備 溝通</a:t>
            </a:r>
            <a:r>
              <a:rPr lang="zh-TW" alt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的</a:t>
            </a:r>
            <a:r>
              <a:rPr lang="zh-TW" alt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橋樑</a:t>
            </a:r>
            <a:endParaRPr lang="zh-TW" alt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32763" y="5427700"/>
            <a:ext cx="448712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新機入廠</a:t>
            </a:r>
            <a:r>
              <a:rPr lang="en-US" altLang="zh-TW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, </a:t>
            </a:r>
            <a:r>
              <a:rPr lang="zh-TW" alt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設定即可上線</a:t>
            </a:r>
            <a:endParaRPr lang="zh-TW" alt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8" name="矩形 7"/>
          <p:cNvSpPr/>
          <p:nvPr/>
        </p:nvSpPr>
        <p:spPr>
          <a:xfrm>
            <a:off x="6951049" y="5413397"/>
            <a:ext cx="448712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減少開發時間</a:t>
            </a:r>
            <a:r>
              <a:rPr lang="en-US" altLang="zh-TW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, </a:t>
            </a:r>
            <a:r>
              <a:rPr lang="zh-TW" alt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加速佈署</a:t>
            </a:r>
            <a:endParaRPr lang="zh-TW" alt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579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975" t="4541" r="2901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5" name="图片 4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4964" y="901706"/>
            <a:ext cx="5402077" cy="5407025"/>
          </a:xfrm>
          <a:prstGeom prst="rect">
            <a:avLst/>
          </a:prstGeom>
        </p:spPr>
      </p:pic>
      <p:pic>
        <p:nvPicPr>
          <p:cNvPr id="6" name="图片 9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787989">
            <a:off x="-10930699" y="-9895296"/>
            <a:ext cx="14637691" cy="14651095"/>
          </a:xfrm>
          <a:prstGeom prst="rect">
            <a:avLst/>
          </a:prstGeom>
        </p:spPr>
      </p:pic>
      <p:pic>
        <p:nvPicPr>
          <p:cNvPr id="7" name="图片 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048470">
            <a:off x="9916095" y="1297306"/>
            <a:ext cx="10013679" cy="10022849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D1325"/>
              </a:gs>
              <a:gs pos="0">
                <a:srgbClr val="0D1325">
                  <a:alpha val="50000"/>
                </a:srgbClr>
              </a:gs>
              <a:gs pos="44000">
                <a:srgbClr val="0D1325">
                  <a:alpha val="5600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91430" tIns="45718" rIns="91430" bIns="45718" rtlCol="0" anchor="ctr"/>
          <a:lstStyle/>
          <a:p>
            <a:pPr algn="ctr">
              <a:defRPr/>
            </a:pPr>
            <a:endParaRPr lang="zh-CN" altLang="en-US" kern="0">
              <a:solidFill>
                <a:prstClr val="white"/>
              </a:solidFill>
              <a:latin typeface="Calibri"/>
              <a:ea typeface="微软雅黑"/>
            </a:endParaRPr>
          </a:p>
        </p:txBody>
      </p:sp>
      <p:sp>
        <p:nvSpPr>
          <p:cNvPr id="9" name="文本框 16"/>
          <p:cNvSpPr txBox="1"/>
          <p:nvPr/>
        </p:nvSpPr>
        <p:spPr>
          <a:xfrm>
            <a:off x="3459176" y="3429006"/>
            <a:ext cx="5273648" cy="1200329"/>
          </a:xfrm>
          <a:prstGeom prst="rect">
            <a:avLst/>
          </a:prstGeom>
          <a:noFill/>
        </p:spPr>
        <p:txBody>
          <a:bodyPr wrap="square" lIns="91430" tIns="45718" rIns="91430" bIns="45718" rtlCol="0">
            <a:spAutoFit/>
          </a:bodyPr>
          <a:lstStyle/>
          <a:p>
            <a:pPr algn="ctr"/>
            <a:r>
              <a:rPr lang="en-US" altLang="zh-CN" sz="72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Thank You</a:t>
            </a:r>
          </a:p>
        </p:txBody>
      </p:sp>
      <p:sp>
        <p:nvSpPr>
          <p:cNvPr id="10" name="文本框 16"/>
          <p:cNvSpPr txBox="1"/>
          <p:nvPr/>
        </p:nvSpPr>
        <p:spPr>
          <a:xfrm>
            <a:off x="3459176" y="4629331"/>
            <a:ext cx="5273648" cy="523220"/>
          </a:xfrm>
          <a:prstGeom prst="rect">
            <a:avLst/>
          </a:prstGeom>
          <a:noFill/>
        </p:spPr>
        <p:txBody>
          <a:bodyPr wrap="square" lIns="91430" tIns="45718" rIns="91430" bIns="45718" rtlCol="0">
            <a:spAutoFit/>
          </a:bodyPr>
          <a:lstStyle/>
          <a:p>
            <a:pPr algn="ctr"/>
            <a:r>
              <a:rPr lang="en-US" altLang="zh-CN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www.aseglobal.com</a:t>
            </a:r>
          </a:p>
        </p:txBody>
      </p:sp>
    </p:spTree>
    <p:extLst>
      <p:ext uri="{BB962C8B-B14F-4D97-AF65-F5344CB8AC3E}">
        <p14:creationId xmlns:p14="http://schemas.microsoft.com/office/powerpoint/2010/main" val="3906311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78_PPT_(Security B)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中-微軟正黑_英-Calibri">
      <a:majorFont>
        <a:latin typeface="Calibri"/>
        <a:ea typeface="微軟正黑體"/>
        <a:cs typeface=""/>
      </a:majorFont>
      <a:minorFont>
        <a:latin typeface="Calibri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Dark backgroun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中-微軟正黑_英-Calibri">
      <a:majorFont>
        <a:latin typeface="Calibri"/>
        <a:ea typeface="微軟正黑體"/>
        <a:cs typeface=""/>
      </a:majorFont>
      <a:minorFont>
        <a:latin typeface="Calibri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Dark backgroun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中-微軟正黑_英-Calibri">
      <a:majorFont>
        <a:latin typeface="Calibri"/>
        <a:ea typeface="微軟正黑體"/>
        <a:cs typeface=""/>
      </a:majorFont>
      <a:minorFont>
        <a:latin typeface="Calibri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2_Dark backgroun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中-微軟正黑_英-Calibri">
      <a:majorFont>
        <a:latin typeface="Calibri"/>
        <a:ea typeface="微軟正黑體"/>
        <a:cs typeface=""/>
      </a:majorFont>
      <a:minorFont>
        <a:latin typeface="Calibri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3_Dark backgroun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中-微軟正黑_英-Calibri">
      <a:majorFont>
        <a:latin typeface="Calibri"/>
        <a:ea typeface="微軟正黑體"/>
        <a:cs typeface=""/>
      </a:majorFont>
      <a:minorFont>
        <a:latin typeface="Calibri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Light backgroun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中-微軟正黑_英-Calibri">
      <a:majorFont>
        <a:latin typeface="Calibri"/>
        <a:ea typeface="微軟正黑體"/>
        <a:cs typeface=""/>
      </a:majorFont>
      <a:minorFont>
        <a:latin typeface="Calibri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_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Security B</Template>
  <TotalTime>10145</TotalTime>
  <Words>746</Words>
  <Application>Microsoft Office PowerPoint</Application>
  <PresentationFormat>寬螢幕</PresentationFormat>
  <Paragraphs>125</Paragraphs>
  <Slides>8</Slides>
  <Notes>5</Notes>
  <HiddenSlides>0</HiddenSlides>
  <MMClips>0</MMClips>
  <ScaleCrop>false</ScaleCrop>
  <HeadingPairs>
    <vt:vector size="6" baseType="variant">
      <vt:variant>
        <vt:lpstr>使用字型</vt:lpstr>
      </vt:variant>
      <vt:variant>
        <vt:i4>12</vt:i4>
      </vt:variant>
      <vt:variant>
        <vt:lpstr>佈景主題</vt:lpstr>
      </vt:variant>
      <vt:variant>
        <vt:i4>9</vt:i4>
      </vt:variant>
      <vt:variant>
        <vt:lpstr>投影片標題</vt:lpstr>
      </vt:variant>
      <vt:variant>
        <vt:i4>8</vt:i4>
      </vt:variant>
    </vt:vector>
  </HeadingPairs>
  <TitlesOfParts>
    <vt:vector size="29" baseType="lpstr">
      <vt:lpstr>微软雅黑</vt:lpstr>
      <vt:lpstr>微软雅黑</vt:lpstr>
      <vt:lpstr>Noto Sans CJK TC Regular</vt:lpstr>
      <vt:lpstr>RBNo2.1a Medium</vt:lpstr>
      <vt:lpstr>微軟正黑體</vt:lpstr>
      <vt:lpstr>微軟正黑體</vt:lpstr>
      <vt:lpstr>新細明體</vt:lpstr>
      <vt:lpstr>Arial</vt:lpstr>
      <vt:lpstr>Bookman Old Style</vt:lpstr>
      <vt:lpstr>Calibri</vt:lpstr>
      <vt:lpstr>Calibri Light</vt:lpstr>
      <vt:lpstr>Wingdings</vt:lpstr>
      <vt:lpstr>Office 佈景主題</vt:lpstr>
      <vt:lpstr>Office 主题</vt:lpstr>
      <vt:lpstr>178_PPT_(Security B)</vt:lpstr>
      <vt:lpstr>Dark background</vt:lpstr>
      <vt:lpstr>1_Dark background</vt:lpstr>
      <vt:lpstr>2_Dark background</vt:lpstr>
      <vt:lpstr>3_Dark background</vt:lpstr>
      <vt:lpstr>Light background</vt:lpstr>
      <vt:lpstr>1_Office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蔡維升</dc:creator>
  <cp:keywords>Security B</cp:keywords>
  <dc:description>Security B</dc:description>
  <cp:lastModifiedBy>柯明政</cp:lastModifiedBy>
  <cp:revision>267</cp:revision>
  <dcterms:created xsi:type="dcterms:W3CDTF">2020-11-09T09:11:04Z</dcterms:created>
  <dcterms:modified xsi:type="dcterms:W3CDTF">2022-11-14T09:10:56Z</dcterms:modified>
</cp:coreProperties>
</file>

<file path=docProps/thumbnail.jpeg>
</file>